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sldIdLst>
    <p:sldId id="289" r:id="rId5"/>
    <p:sldId id="285" r:id="rId6"/>
    <p:sldId id="288" r:id="rId7"/>
    <p:sldId id="256" r:id="rId8"/>
    <p:sldId id="260" r:id="rId9"/>
    <p:sldId id="274" r:id="rId10"/>
    <p:sldId id="261" r:id="rId11"/>
    <p:sldId id="266" r:id="rId12"/>
    <p:sldId id="278" r:id="rId13"/>
    <p:sldId id="286" r:id="rId14"/>
    <p:sldId id="267" r:id="rId15"/>
    <p:sldId id="282" r:id="rId16"/>
    <p:sldId id="270" r:id="rId17"/>
    <p:sldId id="284" r:id="rId18"/>
    <p:sldId id="287" r:id="rId19"/>
    <p:sldId id="290" r:id="rId2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1092B"/>
    <a:srgbClr val="00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E21885-6E67-4BD0-8AF5-7AF8E917AE52}" v="395" dt="2025-04-08T16:10:24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Puro-Aho" userId="be05f88f-e4a8-43cc-a1f1-29e9e0c0a0fc" providerId="ADAL" clId="{84E21885-6E67-4BD0-8AF5-7AF8E917AE52}"/>
    <pc:docChg chg="undo custSel addSld delSld modSld">
      <pc:chgData name="Annika Puro-Aho" userId="be05f88f-e4a8-43cc-a1f1-29e9e0c0a0fc" providerId="ADAL" clId="{84E21885-6E67-4BD0-8AF5-7AF8E917AE52}" dt="2025-04-08T16:56:47.362" v="1446" actId="20577"/>
      <pc:docMkLst>
        <pc:docMk/>
      </pc:docMkLst>
      <pc:sldChg chg="modSp mod">
        <pc:chgData name="Annika Puro-Aho" userId="be05f88f-e4a8-43cc-a1f1-29e9e0c0a0fc" providerId="ADAL" clId="{84E21885-6E67-4BD0-8AF5-7AF8E917AE52}" dt="2025-04-08T15:32:46.870" v="150" actId="20577"/>
        <pc:sldMkLst>
          <pc:docMk/>
          <pc:sldMk cId="1994912876" sldId="256"/>
        </pc:sldMkLst>
        <pc:spChg chg="mod">
          <ac:chgData name="Annika Puro-Aho" userId="be05f88f-e4a8-43cc-a1f1-29e9e0c0a0fc" providerId="ADAL" clId="{84E21885-6E67-4BD0-8AF5-7AF8E917AE52}" dt="2025-04-08T15:32:46.870" v="150" actId="20577"/>
          <ac:spMkLst>
            <pc:docMk/>
            <pc:sldMk cId="1994912876" sldId="256"/>
            <ac:spMk id="7" creationId="{00000000-0000-0000-0000-000000000000}"/>
          </ac:spMkLst>
        </pc:spChg>
      </pc:sldChg>
      <pc:sldChg chg="addSp modSp mod">
        <pc:chgData name="Annika Puro-Aho" userId="be05f88f-e4a8-43cc-a1f1-29e9e0c0a0fc" providerId="ADAL" clId="{84E21885-6E67-4BD0-8AF5-7AF8E917AE52}" dt="2025-04-08T15:35:12.359" v="201" actId="1036"/>
        <pc:sldMkLst>
          <pc:docMk/>
          <pc:sldMk cId="3464667264" sldId="260"/>
        </pc:sldMkLst>
        <pc:spChg chg="add mod">
          <ac:chgData name="Annika Puro-Aho" userId="be05f88f-e4a8-43cc-a1f1-29e9e0c0a0fc" providerId="ADAL" clId="{84E21885-6E67-4BD0-8AF5-7AF8E917AE52}" dt="2025-04-08T15:35:12.359" v="201" actId="1036"/>
          <ac:spMkLst>
            <pc:docMk/>
            <pc:sldMk cId="3464667264" sldId="260"/>
            <ac:spMk id="2" creationId="{A2130219-DBEB-2ACA-F41A-F0412223A1D5}"/>
          </ac:spMkLst>
        </pc:spChg>
        <pc:spChg chg="mod">
          <ac:chgData name="Annika Puro-Aho" userId="be05f88f-e4a8-43cc-a1f1-29e9e0c0a0fc" providerId="ADAL" clId="{84E21885-6E67-4BD0-8AF5-7AF8E917AE52}" dt="2025-04-08T15:34:46.352" v="197" actId="122"/>
          <ac:spMkLst>
            <pc:docMk/>
            <pc:sldMk cId="3464667264" sldId="260"/>
            <ac:spMk id="7" creationId="{00000000-0000-0000-0000-000000000000}"/>
          </ac:spMkLst>
        </pc:spChg>
      </pc:sldChg>
      <pc:sldChg chg="modSp mod">
        <pc:chgData name="Annika Puro-Aho" userId="be05f88f-e4a8-43cc-a1f1-29e9e0c0a0fc" providerId="ADAL" clId="{84E21885-6E67-4BD0-8AF5-7AF8E917AE52}" dt="2025-04-08T15:37:02.163" v="252" actId="20577"/>
        <pc:sldMkLst>
          <pc:docMk/>
          <pc:sldMk cId="3859602077" sldId="261"/>
        </pc:sldMkLst>
        <pc:spChg chg="mod">
          <ac:chgData name="Annika Puro-Aho" userId="be05f88f-e4a8-43cc-a1f1-29e9e0c0a0fc" providerId="ADAL" clId="{84E21885-6E67-4BD0-8AF5-7AF8E917AE52}" dt="2025-04-08T15:37:02.163" v="252" actId="20577"/>
          <ac:spMkLst>
            <pc:docMk/>
            <pc:sldMk cId="3859602077" sldId="261"/>
            <ac:spMk id="4" creationId="{00000000-0000-0000-0000-000000000000}"/>
          </ac:spMkLst>
        </pc:spChg>
      </pc:sldChg>
      <pc:sldChg chg="modSp mod">
        <pc:chgData name="Annika Puro-Aho" userId="be05f88f-e4a8-43cc-a1f1-29e9e0c0a0fc" providerId="ADAL" clId="{84E21885-6E67-4BD0-8AF5-7AF8E917AE52}" dt="2025-04-08T15:37:20.563" v="254" actId="20577"/>
        <pc:sldMkLst>
          <pc:docMk/>
          <pc:sldMk cId="1430348083" sldId="266"/>
        </pc:sldMkLst>
        <pc:spChg chg="mod">
          <ac:chgData name="Annika Puro-Aho" userId="be05f88f-e4a8-43cc-a1f1-29e9e0c0a0fc" providerId="ADAL" clId="{84E21885-6E67-4BD0-8AF5-7AF8E917AE52}" dt="2025-04-08T15:37:20.563" v="254" actId="20577"/>
          <ac:spMkLst>
            <pc:docMk/>
            <pc:sldMk cId="1430348083" sldId="266"/>
            <ac:spMk id="4" creationId="{00000000-0000-0000-0000-000000000000}"/>
          </ac:spMkLst>
        </pc:spChg>
      </pc:sldChg>
      <pc:sldChg chg="modSp mod">
        <pc:chgData name="Annika Puro-Aho" userId="be05f88f-e4a8-43cc-a1f1-29e9e0c0a0fc" providerId="ADAL" clId="{84E21885-6E67-4BD0-8AF5-7AF8E917AE52}" dt="2025-04-08T15:54:35.549" v="877" actId="20577"/>
        <pc:sldMkLst>
          <pc:docMk/>
          <pc:sldMk cId="1922133862" sldId="267"/>
        </pc:sldMkLst>
        <pc:spChg chg="mod">
          <ac:chgData name="Annika Puro-Aho" userId="be05f88f-e4a8-43cc-a1f1-29e9e0c0a0fc" providerId="ADAL" clId="{84E21885-6E67-4BD0-8AF5-7AF8E917AE52}" dt="2025-04-08T15:54:35.549" v="877" actId="20577"/>
          <ac:spMkLst>
            <pc:docMk/>
            <pc:sldMk cId="1922133862" sldId="267"/>
            <ac:spMk id="4" creationId="{00000000-0000-0000-0000-000000000000}"/>
          </ac:spMkLst>
        </pc:spChg>
      </pc:sldChg>
      <pc:sldChg chg="del">
        <pc:chgData name="Annika Puro-Aho" userId="be05f88f-e4a8-43cc-a1f1-29e9e0c0a0fc" providerId="ADAL" clId="{84E21885-6E67-4BD0-8AF5-7AF8E917AE52}" dt="2025-04-08T15:55:00.648" v="878" actId="47"/>
        <pc:sldMkLst>
          <pc:docMk/>
          <pc:sldMk cId="1401039791" sldId="268"/>
        </pc:sldMkLst>
      </pc:sldChg>
      <pc:sldChg chg="modSp mod">
        <pc:chgData name="Annika Puro-Aho" userId="be05f88f-e4a8-43cc-a1f1-29e9e0c0a0fc" providerId="ADAL" clId="{84E21885-6E67-4BD0-8AF5-7AF8E917AE52}" dt="2025-04-08T15:35:54.050" v="225" actId="20577"/>
        <pc:sldMkLst>
          <pc:docMk/>
          <pc:sldMk cId="1021161125" sldId="274"/>
        </pc:sldMkLst>
        <pc:spChg chg="mod">
          <ac:chgData name="Annika Puro-Aho" userId="be05f88f-e4a8-43cc-a1f1-29e9e0c0a0fc" providerId="ADAL" clId="{84E21885-6E67-4BD0-8AF5-7AF8E917AE52}" dt="2025-04-08T15:35:54.050" v="225" actId="20577"/>
          <ac:spMkLst>
            <pc:docMk/>
            <pc:sldMk cId="1021161125" sldId="274"/>
            <ac:spMk id="4" creationId="{00000000-0000-0000-0000-000000000000}"/>
          </ac:spMkLst>
        </pc:spChg>
      </pc:sldChg>
      <pc:sldChg chg="modSp mod">
        <pc:chgData name="Annika Puro-Aho" userId="be05f88f-e4a8-43cc-a1f1-29e9e0c0a0fc" providerId="ADAL" clId="{84E21885-6E67-4BD0-8AF5-7AF8E917AE52}" dt="2025-04-08T15:53:03.560" v="789" actId="20577"/>
        <pc:sldMkLst>
          <pc:docMk/>
          <pc:sldMk cId="2269616592" sldId="278"/>
        </pc:sldMkLst>
        <pc:graphicFrameChg chg="mod">
          <ac:chgData name="Annika Puro-Aho" userId="be05f88f-e4a8-43cc-a1f1-29e9e0c0a0fc" providerId="ADAL" clId="{84E21885-6E67-4BD0-8AF5-7AF8E917AE52}" dt="2025-04-08T15:53:03.560" v="789" actId="20577"/>
          <ac:graphicFrameMkLst>
            <pc:docMk/>
            <pc:sldMk cId="2269616592" sldId="278"/>
            <ac:graphicFrameMk id="5" creationId="{9CD33CFE-C04C-4244-A313-BE3A8DE2C145}"/>
          </ac:graphicFrameMkLst>
        </pc:graphicFrameChg>
      </pc:sldChg>
      <pc:sldChg chg="modSp mod">
        <pc:chgData name="Annika Puro-Aho" userId="be05f88f-e4a8-43cc-a1f1-29e9e0c0a0fc" providerId="ADAL" clId="{84E21885-6E67-4BD0-8AF5-7AF8E917AE52}" dt="2025-04-08T15:58:08.576" v="907" actId="207"/>
        <pc:sldMkLst>
          <pc:docMk/>
          <pc:sldMk cId="1550986957" sldId="282"/>
        </pc:sldMkLst>
        <pc:spChg chg="mod">
          <ac:chgData name="Annika Puro-Aho" userId="be05f88f-e4a8-43cc-a1f1-29e9e0c0a0fc" providerId="ADAL" clId="{84E21885-6E67-4BD0-8AF5-7AF8E917AE52}" dt="2025-04-08T15:58:08.576" v="907" actId="207"/>
          <ac:spMkLst>
            <pc:docMk/>
            <pc:sldMk cId="1550986957" sldId="282"/>
            <ac:spMk id="4" creationId="{00000000-0000-0000-0000-000000000000}"/>
          </ac:spMkLst>
        </pc:spChg>
      </pc:sldChg>
      <pc:sldChg chg="add del">
        <pc:chgData name="Annika Puro-Aho" userId="be05f88f-e4a8-43cc-a1f1-29e9e0c0a0fc" providerId="ADAL" clId="{84E21885-6E67-4BD0-8AF5-7AF8E917AE52}" dt="2025-04-08T15:48:27.680" v="424"/>
        <pc:sldMkLst>
          <pc:docMk/>
          <pc:sldMk cId="571458119" sldId="283"/>
        </pc:sldMkLst>
      </pc:sldChg>
      <pc:sldChg chg="del">
        <pc:chgData name="Annika Puro-Aho" userId="be05f88f-e4a8-43cc-a1f1-29e9e0c0a0fc" providerId="ADAL" clId="{84E21885-6E67-4BD0-8AF5-7AF8E917AE52}" dt="2025-04-08T15:48:16.589" v="416" actId="47"/>
        <pc:sldMkLst>
          <pc:docMk/>
          <pc:sldMk cId="644455979" sldId="283"/>
        </pc:sldMkLst>
      </pc:sldChg>
      <pc:sldChg chg="addSp modSp mod">
        <pc:chgData name="Annika Puro-Aho" userId="be05f88f-e4a8-43cc-a1f1-29e9e0c0a0fc" providerId="ADAL" clId="{84E21885-6E67-4BD0-8AF5-7AF8E917AE52}" dt="2025-04-08T15:30:54.330" v="25" actId="20577"/>
        <pc:sldMkLst>
          <pc:docMk/>
          <pc:sldMk cId="93628287" sldId="284"/>
        </pc:sldMkLst>
        <pc:spChg chg="mod">
          <ac:chgData name="Annika Puro-Aho" userId="be05f88f-e4a8-43cc-a1f1-29e9e0c0a0fc" providerId="ADAL" clId="{84E21885-6E67-4BD0-8AF5-7AF8E917AE52}" dt="2025-04-08T15:30:54.330" v="25" actId="20577"/>
          <ac:spMkLst>
            <pc:docMk/>
            <pc:sldMk cId="93628287" sldId="284"/>
            <ac:spMk id="4" creationId="{2520C55B-F8F0-CF42-283A-429B66EB4831}"/>
          </ac:spMkLst>
        </pc:spChg>
        <pc:picChg chg="add mod">
          <ac:chgData name="Annika Puro-Aho" userId="be05f88f-e4a8-43cc-a1f1-29e9e0c0a0fc" providerId="ADAL" clId="{84E21885-6E67-4BD0-8AF5-7AF8E917AE52}" dt="2025-04-08T15:30:53.364" v="24" actId="1076"/>
          <ac:picMkLst>
            <pc:docMk/>
            <pc:sldMk cId="93628287" sldId="284"/>
            <ac:picMk id="7" creationId="{1256E73C-E67C-95DF-8FBF-836B33671B0E}"/>
          </ac:picMkLst>
        </pc:picChg>
        <pc:picChg chg="add mod">
          <ac:chgData name="Annika Puro-Aho" userId="be05f88f-e4a8-43cc-a1f1-29e9e0c0a0fc" providerId="ADAL" clId="{84E21885-6E67-4BD0-8AF5-7AF8E917AE52}" dt="2025-04-08T15:29:28.411" v="7" actId="1076"/>
          <ac:picMkLst>
            <pc:docMk/>
            <pc:sldMk cId="93628287" sldId="284"/>
            <ac:picMk id="8" creationId="{F0952185-A2E7-CA92-DE92-49EAF6A36C90}"/>
          </ac:picMkLst>
        </pc:picChg>
      </pc:sldChg>
      <pc:sldChg chg="delSp modSp add mod">
        <pc:chgData name="Annika Puro-Aho" userId="be05f88f-e4a8-43cc-a1f1-29e9e0c0a0fc" providerId="ADAL" clId="{84E21885-6E67-4BD0-8AF5-7AF8E917AE52}" dt="2025-04-08T16:10:58.648" v="1392" actId="20577"/>
        <pc:sldMkLst>
          <pc:docMk/>
          <pc:sldMk cId="1906460330" sldId="285"/>
        </pc:sldMkLst>
        <pc:spChg chg="mod">
          <ac:chgData name="Annika Puro-Aho" userId="be05f88f-e4a8-43cc-a1f1-29e9e0c0a0fc" providerId="ADAL" clId="{84E21885-6E67-4BD0-8AF5-7AF8E917AE52}" dt="2025-04-08T16:10:58.648" v="1392" actId="20577"/>
          <ac:spMkLst>
            <pc:docMk/>
            <pc:sldMk cId="1906460330" sldId="285"/>
            <ac:spMk id="4" creationId="{AE8B311C-53F4-7193-C4C5-9C17312F9C68}"/>
          </ac:spMkLst>
        </pc:spChg>
        <pc:picChg chg="del">
          <ac:chgData name="Annika Puro-Aho" userId="be05f88f-e4a8-43cc-a1f1-29e9e0c0a0fc" providerId="ADAL" clId="{84E21885-6E67-4BD0-8AF5-7AF8E917AE52}" dt="2025-04-08T15:31:19.999" v="28" actId="478"/>
          <ac:picMkLst>
            <pc:docMk/>
            <pc:sldMk cId="1906460330" sldId="285"/>
            <ac:picMk id="3" creationId="{B485494D-2031-963F-CDD8-711476BFF7EF}"/>
          </ac:picMkLst>
        </pc:picChg>
        <pc:picChg chg="mod">
          <ac:chgData name="Annika Puro-Aho" userId="be05f88f-e4a8-43cc-a1f1-29e9e0c0a0fc" providerId="ADAL" clId="{84E21885-6E67-4BD0-8AF5-7AF8E917AE52}" dt="2025-04-08T15:31:22.074" v="29" actId="1076"/>
          <ac:picMkLst>
            <pc:docMk/>
            <pc:sldMk cId="1906460330" sldId="285"/>
            <ac:picMk id="5" creationId="{837D3052-65EC-4D46-EE04-C1F98A6E6550}"/>
          </ac:picMkLst>
        </pc:picChg>
        <pc:picChg chg="del">
          <ac:chgData name="Annika Puro-Aho" userId="be05f88f-e4a8-43cc-a1f1-29e9e0c0a0fc" providerId="ADAL" clId="{84E21885-6E67-4BD0-8AF5-7AF8E917AE52}" dt="2025-04-08T15:31:17.211" v="27" actId="478"/>
          <ac:picMkLst>
            <pc:docMk/>
            <pc:sldMk cId="1906460330" sldId="285"/>
            <ac:picMk id="7" creationId="{445C12DC-8505-EBF0-EDD3-1824094FA832}"/>
          </ac:picMkLst>
        </pc:picChg>
      </pc:sldChg>
      <pc:sldChg chg="new del">
        <pc:chgData name="Annika Puro-Aho" userId="be05f88f-e4a8-43cc-a1f1-29e9e0c0a0fc" providerId="ADAL" clId="{84E21885-6E67-4BD0-8AF5-7AF8E917AE52}" dt="2025-04-08T15:48:07.436" v="414" actId="47"/>
        <pc:sldMkLst>
          <pc:docMk/>
          <pc:sldMk cId="664857435" sldId="286"/>
        </pc:sldMkLst>
      </pc:sldChg>
      <pc:sldChg chg="modSp add mod">
        <pc:chgData name="Annika Puro-Aho" userId="be05f88f-e4a8-43cc-a1f1-29e9e0c0a0fc" providerId="ADAL" clId="{84E21885-6E67-4BD0-8AF5-7AF8E917AE52}" dt="2025-04-08T15:50:27.184" v="567" actId="20577"/>
        <pc:sldMkLst>
          <pc:docMk/>
          <pc:sldMk cId="2828594568" sldId="286"/>
        </pc:sldMkLst>
        <pc:spChg chg="mod">
          <ac:chgData name="Annika Puro-Aho" userId="be05f88f-e4a8-43cc-a1f1-29e9e0c0a0fc" providerId="ADAL" clId="{84E21885-6E67-4BD0-8AF5-7AF8E917AE52}" dt="2025-04-08T15:48:50.481" v="427" actId="2711"/>
          <ac:spMkLst>
            <pc:docMk/>
            <pc:sldMk cId="2828594568" sldId="286"/>
            <ac:spMk id="2" creationId="{B451D756-B86C-18FF-6EE2-93C37E0AD5C1}"/>
          </ac:spMkLst>
        </pc:spChg>
        <pc:spChg chg="mod">
          <ac:chgData name="Annika Puro-Aho" userId="be05f88f-e4a8-43cc-a1f1-29e9e0c0a0fc" providerId="ADAL" clId="{84E21885-6E67-4BD0-8AF5-7AF8E917AE52}" dt="2025-04-08T15:50:27.184" v="567" actId="20577"/>
          <ac:spMkLst>
            <pc:docMk/>
            <pc:sldMk cId="2828594568" sldId="286"/>
            <ac:spMk id="4" creationId="{897C95CF-4B14-837A-DD64-8C5FC7D49B50}"/>
          </ac:spMkLst>
        </pc:spChg>
      </pc:sldChg>
      <pc:sldChg chg="modSp add mod">
        <pc:chgData name="Annika Puro-Aho" userId="be05f88f-e4a8-43cc-a1f1-29e9e0c0a0fc" providerId="ADAL" clId="{84E21885-6E67-4BD0-8AF5-7AF8E917AE52}" dt="2025-04-08T15:57:42.931" v="905" actId="1076"/>
        <pc:sldMkLst>
          <pc:docMk/>
          <pc:sldMk cId="2235074724" sldId="287"/>
        </pc:sldMkLst>
        <pc:spChg chg="mod">
          <ac:chgData name="Annika Puro-Aho" userId="be05f88f-e4a8-43cc-a1f1-29e9e0c0a0fc" providerId="ADAL" clId="{84E21885-6E67-4BD0-8AF5-7AF8E917AE52}" dt="2025-04-08T15:57:36.615" v="904" actId="20578"/>
          <ac:spMkLst>
            <pc:docMk/>
            <pc:sldMk cId="2235074724" sldId="287"/>
            <ac:spMk id="2" creationId="{5683556A-88E4-34B9-A788-CFA1D094280A}"/>
          </ac:spMkLst>
        </pc:spChg>
        <pc:spChg chg="mod">
          <ac:chgData name="Annika Puro-Aho" userId="be05f88f-e4a8-43cc-a1f1-29e9e0c0a0fc" providerId="ADAL" clId="{84E21885-6E67-4BD0-8AF5-7AF8E917AE52}" dt="2025-04-08T15:57:42.931" v="905" actId="1076"/>
          <ac:spMkLst>
            <pc:docMk/>
            <pc:sldMk cId="2235074724" sldId="287"/>
            <ac:spMk id="4" creationId="{319802DD-DAF7-C6E6-8258-594B48F8DD28}"/>
          </ac:spMkLst>
        </pc:spChg>
      </pc:sldChg>
      <pc:sldChg chg="modSp add mod">
        <pc:chgData name="Annika Puro-Aho" userId="be05f88f-e4a8-43cc-a1f1-29e9e0c0a0fc" providerId="ADAL" clId="{84E21885-6E67-4BD0-8AF5-7AF8E917AE52}" dt="2025-04-08T16:56:47.362" v="1446" actId="20577"/>
        <pc:sldMkLst>
          <pc:docMk/>
          <pc:sldMk cId="1239571470" sldId="288"/>
        </pc:sldMkLst>
        <pc:spChg chg="mod">
          <ac:chgData name="Annika Puro-Aho" userId="be05f88f-e4a8-43cc-a1f1-29e9e0c0a0fc" providerId="ADAL" clId="{84E21885-6E67-4BD0-8AF5-7AF8E917AE52}" dt="2025-04-08T16:56:47.362" v="1446" actId="20577"/>
          <ac:spMkLst>
            <pc:docMk/>
            <pc:sldMk cId="1239571470" sldId="288"/>
            <ac:spMk id="4" creationId="{7C2A9BC7-1137-5E21-42D0-452D780B62CB}"/>
          </ac:spMkLst>
        </pc:spChg>
      </pc:sldChg>
      <pc:sldChg chg="new del">
        <pc:chgData name="Annika Puro-Aho" userId="be05f88f-e4a8-43cc-a1f1-29e9e0c0a0fc" providerId="ADAL" clId="{84E21885-6E67-4BD0-8AF5-7AF8E917AE52}" dt="2025-04-08T16:09:32.130" v="1353" actId="47"/>
        <pc:sldMkLst>
          <pc:docMk/>
          <pc:sldMk cId="556584529" sldId="289"/>
        </pc:sldMkLst>
      </pc:sldChg>
      <pc:sldChg chg="addSp delSp modSp add mod">
        <pc:chgData name="Annika Puro-Aho" userId="be05f88f-e4a8-43cc-a1f1-29e9e0c0a0fc" providerId="ADAL" clId="{84E21885-6E67-4BD0-8AF5-7AF8E917AE52}" dt="2025-04-08T16:09:53.618" v="1360" actId="1076"/>
        <pc:sldMkLst>
          <pc:docMk/>
          <pc:sldMk cId="2217658011" sldId="289"/>
        </pc:sldMkLst>
        <pc:spChg chg="del">
          <ac:chgData name="Annika Puro-Aho" userId="be05f88f-e4a8-43cc-a1f1-29e9e0c0a0fc" providerId="ADAL" clId="{84E21885-6E67-4BD0-8AF5-7AF8E917AE52}" dt="2025-04-08T16:09:41.640" v="1356" actId="478"/>
          <ac:spMkLst>
            <pc:docMk/>
            <pc:sldMk cId="2217658011" sldId="289"/>
            <ac:spMk id="4" creationId="{061C62B2-10F1-DE11-AD59-3BB836B9420F}"/>
          </ac:spMkLst>
        </pc:spChg>
        <pc:picChg chg="add mod">
          <ac:chgData name="Annika Puro-Aho" userId="be05f88f-e4a8-43cc-a1f1-29e9e0c0a0fc" providerId="ADAL" clId="{84E21885-6E67-4BD0-8AF5-7AF8E917AE52}" dt="2025-04-08T16:09:53.618" v="1360" actId="1076"/>
          <ac:picMkLst>
            <pc:docMk/>
            <pc:sldMk cId="2217658011" sldId="289"/>
            <ac:picMk id="3" creationId="{5E55FD4B-4986-6B58-8218-51105B2A5D5A}"/>
          </ac:picMkLst>
        </pc:picChg>
        <pc:picChg chg="del">
          <ac:chgData name="Annika Puro-Aho" userId="be05f88f-e4a8-43cc-a1f1-29e9e0c0a0fc" providerId="ADAL" clId="{84E21885-6E67-4BD0-8AF5-7AF8E917AE52}" dt="2025-04-08T16:09:38.150" v="1355" actId="478"/>
          <ac:picMkLst>
            <pc:docMk/>
            <pc:sldMk cId="2217658011" sldId="289"/>
            <ac:picMk id="5" creationId="{DBD41336-A754-9E40-F1EE-532BFA745F1A}"/>
          </ac:picMkLst>
        </pc:picChg>
        <pc:picChg chg="del">
          <ac:chgData name="Annika Puro-Aho" userId="be05f88f-e4a8-43cc-a1f1-29e9e0c0a0fc" providerId="ADAL" clId="{84E21885-6E67-4BD0-8AF5-7AF8E917AE52}" dt="2025-04-08T16:09:43.480" v="1357" actId="478"/>
          <ac:picMkLst>
            <pc:docMk/>
            <pc:sldMk cId="2217658011" sldId="289"/>
            <ac:picMk id="8" creationId="{1E248E23-C62A-A4D5-F1F3-F34FA36D20B7}"/>
          </ac:picMkLst>
        </pc:picChg>
      </pc:sldChg>
      <pc:sldChg chg="add">
        <pc:chgData name="Annika Puro-Aho" userId="be05f88f-e4a8-43cc-a1f1-29e9e0c0a0fc" providerId="ADAL" clId="{84E21885-6E67-4BD0-8AF5-7AF8E917AE52}" dt="2025-04-08T16:10:24.720" v="1361"/>
        <pc:sldMkLst>
          <pc:docMk/>
          <pc:sldMk cId="3990010430" sldId="29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107765-164E-F748-954B-764D9FE222AD}" type="doc">
      <dgm:prSet loTypeId="urn:microsoft.com/office/officeart/2005/8/layout/hList1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552287A8-85C6-D940-882A-46B8684A8932}">
      <dgm:prSet phldrT="[Teksti]" phldr="0"/>
      <dgm:spPr/>
      <dgm:t>
        <a:bodyPr/>
        <a:lstStyle/>
        <a:p>
          <a:r>
            <a:rPr lang="fi-FI" b="1" dirty="0">
              <a:latin typeface="Cambria" panose="02040503050406030204" pitchFamily="18" charset="0"/>
              <a:ea typeface="Cambria" panose="02040503050406030204" pitchFamily="18" charset="0"/>
            </a:rPr>
            <a:t>Hakuprofiili</a:t>
          </a:r>
        </a:p>
      </dgm:t>
    </dgm:pt>
    <dgm:pt modelId="{AA1EA28D-93E4-F04A-9B67-6944BB548E40}" type="parTrans" cxnId="{8F4D7D59-A9FE-114A-A3E6-B9DF70D5D772}">
      <dgm:prSet/>
      <dgm:spPr/>
      <dgm:t>
        <a:bodyPr/>
        <a:lstStyle/>
        <a:p>
          <a:endParaRPr lang="fi-FI"/>
        </a:p>
      </dgm:t>
    </dgm:pt>
    <dgm:pt modelId="{36583677-0BDB-6044-97BE-FB2CA2127BAF}" type="sibTrans" cxnId="{8F4D7D59-A9FE-114A-A3E6-B9DF70D5D772}">
      <dgm:prSet/>
      <dgm:spPr/>
      <dgm:t>
        <a:bodyPr/>
        <a:lstStyle/>
        <a:p>
          <a:endParaRPr lang="fi-FI"/>
        </a:p>
      </dgm:t>
    </dgm:pt>
    <dgm:pt modelId="{6EF592C4-DC20-9640-88F9-206300A39D3E}">
      <dgm:prSet phldrT="[Teksti]" phldr="0"/>
      <dgm:spPr/>
      <dgm:t>
        <a:bodyPr/>
        <a:lstStyle/>
        <a:p>
          <a:r>
            <a:rPr lang="fi-FI" b="1" dirty="0">
              <a:latin typeface="Cambria" panose="02040503050406030204" pitchFamily="18" charset="0"/>
              <a:ea typeface="Cambria" panose="02040503050406030204" pitchFamily="18" charset="0"/>
            </a:rPr>
            <a:t>Haku</a:t>
          </a:r>
        </a:p>
      </dgm:t>
    </dgm:pt>
    <dgm:pt modelId="{83707E05-FBAE-4D47-B7E5-95C73DB7C346}" type="parTrans" cxnId="{9D5316F8-1083-A14A-BDBC-4345550C38BD}">
      <dgm:prSet/>
      <dgm:spPr/>
      <dgm:t>
        <a:bodyPr/>
        <a:lstStyle/>
        <a:p>
          <a:endParaRPr lang="fi-FI"/>
        </a:p>
      </dgm:t>
    </dgm:pt>
    <dgm:pt modelId="{1D315B98-38E7-D042-AD89-43E3F9CC163B}" type="sibTrans" cxnId="{9D5316F8-1083-A14A-BDBC-4345550C38BD}">
      <dgm:prSet/>
      <dgm:spPr/>
      <dgm:t>
        <a:bodyPr/>
        <a:lstStyle/>
        <a:p>
          <a:endParaRPr lang="fi-FI"/>
        </a:p>
      </dgm:t>
    </dgm:pt>
    <dgm:pt modelId="{AB0ECF07-2CB8-0048-AF1B-C39166B2CA18}">
      <dgm:prSet phldrT="[Teksti]" phldr="0"/>
      <dgm:spPr/>
      <dgm:t>
        <a:bodyPr/>
        <a:lstStyle/>
        <a:p>
          <a:r>
            <a:rPr lang="fi-FI" b="1" dirty="0">
              <a:latin typeface="Cambria" panose="02040503050406030204" pitchFamily="18" charset="0"/>
              <a:ea typeface="Cambria" panose="02040503050406030204" pitchFamily="18" charset="0"/>
            </a:rPr>
            <a:t>Valinta</a:t>
          </a:r>
        </a:p>
      </dgm:t>
    </dgm:pt>
    <dgm:pt modelId="{BFD8399D-025D-9C4E-84EB-A12BAD583F25}" type="parTrans" cxnId="{96444DC4-CA85-EE40-AC07-5CB2532FF9D7}">
      <dgm:prSet/>
      <dgm:spPr/>
      <dgm:t>
        <a:bodyPr/>
        <a:lstStyle/>
        <a:p>
          <a:endParaRPr lang="fi-FI"/>
        </a:p>
      </dgm:t>
    </dgm:pt>
    <dgm:pt modelId="{FE65DFBF-EEEE-8C48-8612-C5010BDAFE1D}" type="sibTrans" cxnId="{96444DC4-CA85-EE40-AC07-5CB2532FF9D7}">
      <dgm:prSet/>
      <dgm:spPr/>
      <dgm:t>
        <a:bodyPr/>
        <a:lstStyle/>
        <a:p>
          <a:endParaRPr lang="fi-FI"/>
        </a:p>
      </dgm:t>
    </dgm:pt>
    <dgm:pt modelId="{2AB50008-E3B3-4D7C-90C2-75B3C2D2816B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Alkukartoitus</a:t>
          </a:r>
        </a:p>
      </dgm:t>
    </dgm:pt>
    <dgm:pt modelId="{A64407B4-E3E5-4901-9F97-DFF63D2A9D38}" type="parTrans" cxnId="{B358FEA4-81D7-42CF-813E-6CFE89BFFE2A}">
      <dgm:prSet/>
      <dgm:spPr/>
      <dgm:t>
        <a:bodyPr/>
        <a:lstStyle/>
        <a:p>
          <a:endParaRPr lang="fi-FI"/>
        </a:p>
      </dgm:t>
    </dgm:pt>
    <dgm:pt modelId="{3EC37973-36CC-453A-98D2-95D19A9CBB98}" type="sibTrans" cxnId="{B358FEA4-81D7-42CF-813E-6CFE89BFFE2A}">
      <dgm:prSet/>
      <dgm:spPr/>
      <dgm:t>
        <a:bodyPr/>
        <a:lstStyle/>
        <a:p>
          <a:endParaRPr lang="fi-FI"/>
        </a:p>
      </dgm:t>
    </dgm:pt>
    <dgm:pt modelId="{047C25D4-0766-4D47-BEA9-0464D4192241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Haun avaaminen sovituin kriteerein</a:t>
          </a:r>
        </a:p>
      </dgm:t>
    </dgm:pt>
    <dgm:pt modelId="{3811FC9F-BE6A-4ADB-A96A-FA850A379FB3}" type="parTrans" cxnId="{42B596FF-11FF-441B-98AF-73BD4631DF74}">
      <dgm:prSet/>
      <dgm:spPr/>
      <dgm:t>
        <a:bodyPr/>
        <a:lstStyle/>
        <a:p>
          <a:endParaRPr lang="fi-FI"/>
        </a:p>
      </dgm:t>
    </dgm:pt>
    <dgm:pt modelId="{30115734-66B0-4C5C-AE2C-C1316809456A}" type="sibTrans" cxnId="{42B596FF-11FF-441B-98AF-73BD4631DF74}">
      <dgm:prSet/>
      <dgm:spPr/>
      <dgm:t>
        <a:bodyPr/>
        <a:lstStyle/>
        <a:p>
          <a:endParaRPr lang="fi-FI"/>
        </a:p>
      </dgm:t>
    </dgm:pt>
    <dgm:pt modelId="{C654B583-4766-4EDA-8DB8-8644E4DC1ACA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Yritys haastattelee ehdokkaita</a:t>
          </a:r>
        </a:p>
      </dgm:t>
    </dgm:pt>
    <dgm:pt modelId="{C3DCDD07-4414-4ED5-AE3D-33A411DDF71E}" type="parTrans" cxnId="{8234302A-BF18-4E33-ACEB-FB3686FC6058}">
      <dgm:prSet/>
      <dgm:spPr/>
      <dgm:t>
        <a:bodyPr/>
        <a:lstStyle/>
        <a:p>
          <a:endParaRPr lang="fi-FI"/>
        </a:p>
      </dgm:t>
    </dgm:pt>
    <dgm:pt modelId="{352F398B-0442-48B4-BAA9-2B5DDF838B31}" type="sibTrans" cxnId="{8234302A-BF18-4E33-ACEB-FB3686FC6058}">
      <dgm:prSet/>
      <dgm:spPr/>
      <dgm:t>
        <a:bodyPr/>
        <a:lstStyle/>
        <a:p>
          <a:endParaRPr lang="fi-FI"/>
        </a:p>
      </dgm:t>
    </dgm:pt>
    <dgm:pt modelId="{2A0F6B13-2F86-4A27-9EEA-DDD6F1AB5671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Yritys tekee valintapäätöksen</a:t>
          </a:r>
        </a:p>
      </dgm:t>
    </dgm:pt>
    <dgm:pt modelId="{FE76695E-2005-485B-BDFB-D809CCFCCD50}" type="parTrans" cxnId="{7B3508BC-946C-41F9-A89D-3748BA057634}">
      <dgm:prSet/>
      <dgm:spPr/>
      <dgm:t>
        <a:bodyPr/>
        <a:lstStyle/>
        <a:p>
          <a:endParaRPr lang="fi-FI"/>
        </a:p>
      </dgm:t>
    </dgm:pt>
    <dgm:pt modelId="{409C0216-CBBB-4A30-9281-0C57D8233190}" type="sibTrans" cxnId="{7B3508BC-946C-41F9-A89D-3748BA057634}">
      <dgm:prSet/>
      <dgm:spPr/>
      <dgm:t>
        <a:bodyPr/>
        <a:lstStyle/>
        <a:p>
          <a:endParaRPr lang="fi-FI"/>
        </a:p>
      </dgm:t>
    </dgm:pt>
    <dgm:pt modelId="{C241485F-9095-4BB4-99D6-03119D00588A}">
      <dgm:prSet/>
      <dgm:spPr/>
      <dgm:t>
        <a:bodyPr/>
        <a:lstStyle/>
        <a:p>
          <a:pPr>
            <a:buFont typeface="Arial" panose="020B0604020202020204" pitchFamily="34" charset="0"/>
            <a:buNone/>
          </a:pPr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E75CB5F-E84F-4CC6-AFBB-1466EE4DBDB1}" type="parTrans" cxnId="{F998CD87-2394-4A95-982B-5431D705320A}">
      <dgm:prSet/>
      <dgm:spPr/>
      <dgm:t>
        <a:bodyPr/>
        <a:lstStyle/>
        <a:p>
          <a:endParaRPr lang="fi-FI"/>
        </a:p>
      </dgm:t>
    </dgm:pt>
    <dgm:pt modelId="{6E4106F7-B0C2-4B4B-A150-5442DB78C458}" type="sibTrans" cxnId="{F998CD87-2394-4A95-982B-5431D705320A}">
      <dgm:prSet/>
      <dgm:spPr/>
      <dgm:t>
        <a:bodyPr/>
        <a:lstStyle/>
        <a:p>
          <a:endParaRPr lang="fi-FI"/>
        </a:p>
      </dgm:t>
    </dgm:pt>
    <dgm:pt modelId="{4955C243-D5C3-4BC1-8C86-6AC1E0E7DB9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Hakutoimeksianto tai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0332A0C-0B99-4BB6-AB28-E5AF5EB5685E}" type="sibTrans" cxnId="{78BDC1BB-452C-44FD-8381-9698211D3D77}">
      <dgm:prSet/>
      <dgm:spPr/>
      <dgm:t>
        <a:bodyPr/>
        <a:lstStyle/>
        <a:p>
          <a:endParaRPr lang="fi-FI"/>
        </a:p>
      </dgm:t>
    </dgm:pt>
    <dgm:pt modelId="{7CE47CEE-EC2D-4275-9BF0-47734DDA3EC7}" type="parTrans" cxnId="{78BDC1BB-452C-44FD-8381-9698211D3D77}">
      <dgm:prSet/>
      <dgm:spPr/>
      <dgm:t>
        <a:bodyPr/>
        <a:lstStyle/>
        <a:p>
          <a:endParaRPr lang="fi-FI"/>
        </a:p>
      </dgm:t>
    </dgm:pt>
    <dgm:pt modelId="{12607A4A-F19B-4127-AEB3-A134916A41FA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087F4A2-A17F-4938-895F-447B26540A14}" type="parTrans" cxnId="{9B17C92E-B093-45B8-9305-AAAB926AD877}">
      <dgm:prSet/>
      <dgm:spPr/>
      <dgm:t>
        <a:bodyPr/>
        <a:lstStyle/>
        <a:p>
          <a:endParaRPr lang="fi-FI"/>
        </a:p>
      </dgm:t>
    </dgm:pt>
    <dgm:pt modelId="{B7FACABA-C26D-44A3-A848-80145C15B22E}" type="sibTrans" cxnId="{9B17C92E-B093-45B8-9305-AAAB926AD877}">
      <dgm:prSet/>
      <dgm:spPr/>
      <dgm:t>
        <a:bodyPr/>
        <a:lstStyle/>
        <a:p>
          <a:endParaRPr lang="fi-FI"/>
        </a:p>
      </dgm:t>
    </dgm:pt>
    <dgm:pt modelId="{13E1ECC0-CC05-49F2-92DC-22D59C3E7F6B}">
      <dgm:prSet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   suora yhteydenotto </a:t>
          </a:r>
          <a:endParaRPr lang="fi-FI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8172B7B-154D-4292-8171-76F45866CF01}" type="parTrans" cxnId="{74B1751C-C484-464D-9670-D1258F2EC2FA}">
      <dgm:prSet/>
      <dgm:spPr/>
    </dgm:pt>
    <dgm:pt modelId="{DAD7DF45-E582-424E-A1B9-DC9A7C857CE7}" type="sibTrans" cxnId="{74B1751C-C484-464D-9670-D1258F2EC2FA}">
      <dgm:prSet/>
      <dgm:spPr/>
    </dgm:pt>
    <dgm:pt modelId="{55CEF082-18A6-4BE3-8660-3D679BC413BA}">
      <dgm:prSet/>
      <dgm:spPr/>
      <dgm:t>
        <a:bodyPr/>
        <a:lstStyle/>
        <a:p>
          <a:r>
            <a:rPr lang="fi-FI" dirty="0">
              <a:latin typeface="Cambria" panose="02040503050406030204" pitchFamily="18" charset="0"/>
              <a:ea typeface="Cambria" panose="02040503050406030204" pitchFamily="18" charset="0"/>
            </a:rPr>
            <a:t>Hakijoiden kerääminen ja välitys</a:t>
          </a:r>
        </a:p>
      </dgm:t>
    </dgm:pt>
    <dgm:pt modelId="{4CDA5AB9-510A-4FBF-98E9-F5213C5C32C0}" type="parTrans" cxnId="{A07FDF03-733D-4380-B95F-80D8D6DCF355}">
      <dgm:prSet/>
      <dgm:spPr/>
    </dgm:pt>
    <dgm:pt modelId="{84BD595F-67B5-4B36-A238-29ACDE20B1FE}" type="sibTrans" cxnId="{A07FDF03-733D-4380-B95F-80D8D6DCF355}">
      <dgm:prSet/>
      <dgm:spPr/>
    </dgm:pt>
    <dgm:pt modelId="{C6714453-9113-47E1-A958-095B36FFCB74}">
      <dgm:prSet/>
      <dgm:spPr/>
      <dgm:t>
        <a:bodyPr/>
        <a:lstStyle/>
        <a:p>
          <a:endParaRPr lang="fi-FI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8A456F-58CE-41BD-8AB8-F01A5C7D51B4}" type="parTrans" cxnId="{6DF357DD-3BD0-42E3-B290-F62A81E12CAD}">
      <dgm:prSet/>
      <dgm:spPr/>
    </dgm:pt>
    <dgm:pt modelId="{1796F598-ECEF-4660-AB9C-859A7C96A34A}" type="sibTrans" cxnId="{6DF357DD-3BD0-42E3-B290-F62A81E12CAD}">
      <dgm:prSet/>
      <dgm:spPr/>
    </dgm:pt>
    <dgm:pt modelId="{31997279-BFDF-8640-A566-B6A9C9ADF0BD}" type="pres">
      <dgm:prSet presAssocID="{21107765-164E-F748-954B-764D9FE222AD}" presName="Name0" presStyleCnt="0">
        <dgm:presLayoutVars>
          <dgm:dir/>
          <dgm:animLvl val="lvl"/>
          <dgm:resizeHandles val="exact"/>
        </dgm:presLayoutVars>
      </dgm:prSet>
      <dgm:spPr/>
    </dgm:pt>
    <dgm:pt modelId="{3089FBCC-04B6-C140-A214-D05BF5F3765B}" type="pres">
      <dgm:prSet presAssocID="{552287A8-85C6-D940-882A-46B8684A8932}" presName="composite" presStyleCnt="0"/>
      <dgm:spPr/>
    </dgm:pt>
    <dgm:pt modelId="{2ACD655A-D5DB-4E41-AC1E-CF1CD9C3E21D}" type="pres">
      <dgm:prSet presAssocID="{552287A8-85C6-D940-882A-46B8684A89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7644594-DE64-C744-96D5-93AB4D1A80D0}" type="pres">
      <dgm:prSet presAssocID="{552287A8-85C6-D940-882A-46B8684A8932}" presName="desTx" presStyleLbl="alignAccFollowNode1" presStyleIdx="0" presStyleCnt="3" custLinFactNeighborY="-963">
        <dgm:presLayoutVars>
          <dgm:bulletEnabled val="1"/>
        </dgm:presLayoutVars>
      </dgm:prSet>
      <dgm:spPr/>
    </dgm:pt>
    <dgm:pt modelId="{EC41278B-EFC9-674B-A27A-C7E41FBED42A}" type="pres">
      <dgm:prSet presAssocID="{36583677-0BDB-6044-97BE-FB2CA2127BAF}" presName="space" presStyleCnt="0"/>
      <dgm:spPr/>
    </dgm:pt>
    <dgm:pt modelId="{D72EA2E2-20FD-DF42-A6C2-4D26F8C3FD0A}" type="pres">
      <dgm:prSet presAssocID="{6EF592C4-DC20-9640-88F9-206300A39D3E}" presName="composite" presStyleCnt="0"/>
      <dgm:spPr/>
    </dgm:pt>
    <dgm:pt modelId="{B4DA09B1-71A1-9F43-88DD-E99CC07F3105}" type="pres">
      <dgm:prSet presAssocID="{6EF592C4-DC20-9640-88F9-206300A39D3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E432DBF-8004-7C46-99FD-8F5A89B7F1E2}" type="pres">
      <dgm:prSet presAssocID="{6EF592C4-DC20-9640-88F9-206300A39D3E}" presName="desTx" presStyleLbl="alignAccFollowNode1" presStyleIdx="1" presStyleCnt="3">
        <dgm:presLayoutVars>
          <dgm:bulletEnabled val="1"/>
        </dgm:presLayoutVars>
      </dgm:prSet>
      <dgm:spPr/>
    </dgm:pt>
    <dgm:pt modelId="{55786D74-BC43-B34F-A0F3-F96A551A5386}" type="pres">
      <dgm:prSet presAssocID="{1D315B98-38E7-D042-AD89-43E3F9CC163B}" presName="space" presStyleCnt="0"/>
      <dgm:spPr/>
    </dgm:pt>
    <dgm:pt modelId="{7F260360-0819-1240-98A4-358F550A6770}" type="pres">
      <dgm:prSet presAssocID="{AB0ECF07-2CB8-0048-AF1B-C39166B2CA18}" presName="composite" presStyleCnt="0"/>
      <dgm:spPr/>
    </dgm:pt>
    <dgm:pt modelId="{C2119ADC-8E25-8C45-B080-30C3C6EA5331}" type="pres">
      <dgm:prSet presAssocID="{AB0ECF07-2CB8-0048-AF1B-C39166B2CA1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EDB893DF-AAB5-F44F-9F13-87FC90C52ED3}" type="pres">
      <dgm:prSet presAssocID="{AB0ECF07-2CB8-0048-AF1B-C39166B2CA1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07FDF03-733D-4380-B95F-80D8D6DCF355}" srcId="{6EF592C4-DC20-9640-88F9-206300A39D3E}" destId="{55CEF082-18A6-4BE3-8660-3D679BC413BA}" srcOrd="2" destOrd="0" parTransId="{4CDA5AB9-510A-4FBF-98E9-F5213C5C32C0}" sibTransId="{84BD595F-67B5-4B36-A238-29ACDE20B1FE}"/>
    <dgm:cxn modelId="{74B1751C-C484-464D-9670-D1258F2EC2FA}" srcId="{552287A8-85C6-D940-882A-46B8684A8932}" destId="{13E1ECC0-CC05-49F2-92DC-22D59C3E7F6B}" srcOrd="3" destOrd="0" parTransId="{B8172B7B-154D-4292-8171-76F45866CF01}" sibTransId="{DAD7DF45-E582-424E-A1B9-DC9A7C857CE7}"/>
    <dgm:cxn modelId="{8234302A-BF18-4E33-ACEB-FB3686FC6058}" srcId="{AB0ECF07-2CB8-0048-AF1B-C39166B2CA18}" destId="{C654B583-4766-4EDA-8DB8-8644E4DC1ACA}" srcOrd="0" destOrd="0" parTransId="{C3DCDD07-4414-4ED5-AE3D-33A411DDF71E}" sibTransId="{352F398B-0442-48B4-BAA9-2B5DDF838B31}"/>
    <dgm:cxn modelId="{6B34422A-3FE9-460D-A472-60CC35B20075}" type="presOf" srcId="{2AB50008-E3B3-4D7C-90C2-75B3C2D2816B}" destId="{37644594-DE64-C744-96D5-93AB4D1A80D0}" srcOrd="0" destOrd="0" presId="urn:microsoft.com/office/officeart/2005/8/layout/hList1"/>
    <dgm:cxn modelId="{9B17C92E-B093-45B8-9305-AAAB926AD877}" srcId="{AB0ECF07-2CB8-0048-AF1B-C39166B2CA18}" destId="{12607A4A-F19B-4127-AEB3-A134916A41FA}" srcOrd="1" destOrd="0" parTransId="{6087F4A2-A17F-4938-895F-447B26540A14}" sibTransId="{B7FACABA-C26D-44A3-A848-80145C15B22E}"/>
    <dgm:cxn modelId="{3B0B0D45-D043-4F20-BB2B-79BF8EFD8896}" type="presOf" srcId="{C6714453-9113-47E1-A958-095B36FFCB74}" destId="{AE432DBF-8004-7C46-99FD-8F5A89B7F1E2}" srcOrd="0" destOrd="1" presId="urn:microsoft.com/office/officeart/2005/8/layout/hList1"/>
    <dgm:cxn modelId="{49AA6647-E5D3-4FEC-BB07-C53892184756}" type="presOf" srcId="{13E1ECC0-CC05-49F2-92DC-22D59C3E7F6B}" destId="{37644594-DE64-C744-96D5-93AB4D1A80D0}" srcOrd="0" destOrd="3" presId="urn:microsoft.com/office/officeart/2005/8/layout/hList1"/>
    <dgm:cxn modelId="{B5F34C77-F43B-4C40-9D62-22037039B7AC}" type="presOf" srcId="{047C25D4-0766-4D47-BEA9-0464D4192241}" destId="{AE432DBF-8004-7C46-99FD-8F5A89B7F1E2}" srcOrd="0" destOrd="0" presId="urn:microsoft.com/office/officeart/2005/8/layout/hList1"/>
    <dgm:cxn modelId="{8F4D7D59-A9FE-114A-A3E6-B9DF70D5D772}" srcId="{21107765-164E-F748-954B-764D9FE222AD}" destId="{552287A8-85C6-D940-882A-46B8684A8932}" srcOrd="0" destOrd="0" parTransId="{AA1EA28D-93E4-F04A-9B67-6944BB548E40}" sibTransId="{36583677-0BDB-6044-97BE-FB2CA2127BAF}"/>
    <dgm:cxn modelId="{12CA2786-F1B6-204C-92D1-EABC5FEA00E1}" type="presOf" srcId="{552287A8-85C6-D940-882A-46B8684A8932}" destId="{2ACD655A-D5DB-4E41-AC1E-CF1CD9C3E21D}" srcOrd="0" destOrd="0" presId="urn:microsoft.com/office/officeart/2005/8/layout/hList1"/>
    <dgm:cxn modelId="{F998CD87-2394-4A95-982B-5431D705320A}" srcId="{552287A8-85C6-D940-882A-46B8684A8932}" destId="{C241485F-9095-4BB4-99D6-03119D00588A}" srcOrd="1" destOrd="0" parTransId="{EE75CB5F-E84F-4CC6-AFBB-1466EE4DBDB1}" sibTransId="{6E4106F7-B0C2-4B4B-A150-5442DB78C458}"/>
    <dgm:cxn modelId="{9864A990-6396-5341-9F43-300A71C875DD}" type="presOf" srcId="{6EF592C4-DC20-9640-88F9-206300A39D3E}" destId="{B4DA09B1-71A1-9F43-88DD-E99CC07F3105}" srcOrd="0" destOrd="0" presId="urn:microsoft.com/office/officeart/2005/8/layout/hList1"/>
    <dgm:cxn modelId="{B358FEA4-81D7-42CF-813E-6CFE89BFFE2A}" srcId="{552287A8-85C6-D940-882A-46B8684A8932}" destId="{2AB50008-E3B3-4D7C-90C2-75B3C2D2816B}" srcOrd="0" destOrd="0" parTransId="{A64407B4-E3E5-4901-9F97-DFF63D2A9D38}" sibTransId="{3EC37973-36CC-453A-98D2-95D19A9CBB98}"/>
    <dgm:cxn modelId="{78BDC1BB-452C-44FD-8381-9698211D3D77}" srcId="{552287A8-85C6-D940-882A-46B8684A8932}" destId="{4955C243-D5C3-4BC1-8C86-6AC1E0E7DB94}" srcOrd="2" destOrd="0" parTransId="{7CE47CEE-EC2D-4275-9BF0-47734DDA3EC7}" sibTransId="{80332A0C-0B99-4BB6-AB28-E5AF5EB5685E}"/>
    <dgm:cxn modelId="{7B3508BC-946C-41F9-A89D-3748BA057634}" srcId="{AB0ECF07-2CB8-0048-AF1B-C39166B2CA18}" destId="{2A0F6B13-2F86-4A27-9EEA-DDD6F1AB5671}" srcOrd="2" destOrd="0" parTransId="{FE76695E-2005-485B-BDFB-D809CCFCCD50}" sibTransId="{409C0216-CBBB-4A30-9281-0C57D8233190}"/>
    <dgm:cxn modelId="{4670C5C0-4CA6-4C59-AE86-76F00ACA41C4}" type="presOf" srcId="{12607A4A-F19B-4127-AEB3-A134916A41FA}" destId="{EDB893DF-AAB5-F44F-9F13-87FC90C52ED3}" srcOrd="0" destOrd="1" presId="urn:microsoft.com/office/officeart/2005/8/layout/hList1"/>
    <dgm:cxn modelId="{96444DC4-CA85-EE40-AC07-5CB2532FF9D7}" srcId="{21107765-164E-F748-954B-764D9FE222AD}" destId="{AB0ECF07-2CB8-0048-AF1B-C39166B2CA18}" srcOrd="2" destOrd="0" parTransId="{BFD8399D-025D-9C4E-84EB-A12BAD583F25}" sibTransId="{FE65DFBF-EEEE-8C48-8612-C5010BDAFE1D}"/>
    <dgm:cxn modelId="{EE9E30C8-7B69-EB49-9E98-BC2D6DDC577E}" type="presOf" srcId="{AB0ECF07-2CB8-0048-AF1B-C39166B2CA18}" destId="{C2119ADC-8E25-8C45-B080-30C3C6EA5331}" srcOrd="0" destOrd="0" presId="urn:microsoft.com/office/officeart/2005/8/layout/hList1"/>
    <dgm:cxn modelId="{551A2CD1-7F5F-4815-B134-51B10E789836}" type="presOf" srcId="{4955C243-D5C3-4BC1-8C86-6AC1E0E7DB94}" destId="{37644594-DE64-C744-96D5-93AB4D1A80D0}" srcOrd="0" destOrd="2" presId="urn:microsoft.com/office/officeart/2005/8/layout/hList1"/>
    <dgm:cxn modelId="{C50625D5-BC08-9445-87BB-0518E3280BFC}" type="presOf" srcId="{21107765-164E-F748-954B-764D9FE222AD}" destId="{31997279-BFDF-8640-A566-B6A9C9ADF0BD}" srcOrd="0" destOrd="0" presId="urn:microsoft.com/office/officeart/2005/8/layout/hList1"/>
    <dgm:cxn modelId="{C70FADD6-85D3-4CB2-A0AF-05D38E9E18B5}" type="presOf" srcId="{C241485F-9095-4BB4-99D6-03119D00588A}" destId="{37644594-DE64-C744-96D5-93AB4D1A80D0}" srcOrd="0" destOrd="1" presId="urn:microsoft.com/office/officeart/2005/8/layout/hList1"/>
    <dgm:cxn modelId="{797EF9DC-8791-4047-92A8-F3C027E6ECFA}" type="presOf" srcId="{55CEF082-18A6-4BE3-8660-3D679BC413BA}" destId="{AE432DBF-8004-7C46-99FD-8F5A89B7F1E2}" srcOrd="0" destOrd="2" presId="urn:microsoft.com/office/officeart/2005/8/layout/hList1"/>
    <dgm:cxn modelId="{6DF357DD-3BD0-42E3-B290-F62A81E12CAD}" srcId="{6EF592C4-DC20-9640-88F9-206300A39D3E}" destId="{C6714453-9113-47E1-A958-095B36FFCB74}" srcOrd="1" destOrd="0" parTransId="{B38A456F-58CE-41BD-8AB8-F01A5C7D51B4}" sibTransId="{1796F598-ECEF-4660-AB9C-859A7C96A34A}"/>
    <dgm:cxn modelId="{CA71E7DD-EC00-4409-89F5-4F0CA055C712}" type="presOf" srcId="{2A0F6B13-2F86-4A27-9EEA-DDD6F1AB5671}" destId="{EDB893DF-AAB5-F44F-9F13-87FC90C52ED3}" srcOrd="0" destOrd="2" presId="urn:microsoft.com/office/officeart/2005/8/layout/hList1"/>
    <dgm:cxn modelId="{9D5316F8-1083-A14A-BDBC-4345550C38BD}" srcId="{21107765-164E-F748-954B-764D9FE222AD}" destId="{6EF592C4-DC20-9640-88F9-206300A39D3E}" srcOrd="1" destOrd="0" parTransId="{83707E05-FBAE-4D47-B7E5-95C73DB7C346}" sibTransId="{1D315B98-38E7-D042-AD89-43E3F9CC163B}"/>
    <dgm:cxn modelId="{B6B105FC-3A85-49EC-9198-7C48982C6AC3}" type="presOf" srcId="{C654B583-4766-4EDA-8DB8-8644E4DC1ACA}" destId="{EDB893DF-AAB5-F44F-9F13-87FC90C52ED3}" srcOrd="0" destOrd="0" presId="urn:microsoft.com/office/officeart/2005/8/layout/hList1"/>
    <dgm:cxn modelId="{42B596FF-11FF-441B-98AF-73BD4631DF74}" srcId="{6EF592C4-DC20-9640-88F9-206300A39D3E}" destId="{047C25D4-0766-4D47-BEA9-0464D4192241}" srcOrd="0" destOrd="0" parTransId="{3811FC9F-BE6A-4ADB-A96A-FA850A379FB3}" sibTransId="{30115734-66B0-4C5C-AE2C-C1316809456A}"/>
    <dgm:cxn modelId="{0617328E-1D02-914A-9C41-F0BAF983212E}" type="presParOf" srcId="{31997279-BFDF-8640-A566-B6A9C9ADF0BD}" destId="{3089FBCC-04B6-C140-A214-D05BF5F3765B}" srcOrd="0" destOrd="0" presId="urn:microsoft.com/office/officeart/2005/8/layout/hList1"/>
    <dgm:cxn modelId="{BE29AAC3-68FA-E241-8A83-8264B5DF5098}" type="presParOf" srcId="{3089FBCC-04B6-C140-A214-D05BF5F3765B}" destId="{2ACD655A-D5DB-4E41-AC1E-CF1CD9C3E21D}" srcOrd="0" destOrd="0" presId="urn:microsoft.com/office/officeart/2005/8/layout/hList1"/>
    <dgm:cxn modelId="{539A9302-A908-E44F-993E-CCD7BCDD6825}" type="presParOf" srcId="{3089FBCC-04B6-C140-A214-D05BF5F3765B}" destId="{37644594-DE64-C744-96D5-93AB4D1A80D0}" srcOrd="1" destOrd="0" presId="urn:microsoft.com/office/officeart/2005/8/layout/hList1"/>
    <dgm:cxn modelId="{DBEC6516-53FF-4F40-BE56-BA6CE1F0DE97}" type="presParOf" srcId="{31997279-BFDF-8640-A566-B6A9C9ADF0BD}" destId="{EC41278B-EFC9-674B-A27A-C7E41FBED42A}" srcOrd="1" destOrd="0" presId="urn:microsoft.com/office/officeart/2005/8/layout/hList1"/>
    <dgm:cxn modelId="{1313994C-CD5C-7D45-B901-4A3DB6DC7565}" type="presParOf" srcId="{31997279-BFDF-8640-A566-B6A9C9ADF0BD}" destId="{D72EA2E2-20FD-DF42-A6C2-4D26F8C3FD0A}" srcOrd="2" destOrd="0" presId="urn:microsoft.com/office/officeart/2005/8/layout/hList1"/>
    <dgm:cxn modelId="{5DBA0276-60AB-3043-982E-C8300602296A}" type="presParOf" srcId="{D72EA2E2-20FD-DF42-A6C2-4D26F8C3FD0A}" destId="{B4DA09B1-71A1-9F43-88DD-E99CC07F3105}" srcOrd="0" destOrd="0" presId="urn:microsoft.com/office/officeart/2005/8/layout/hList1"/>
    <dgm:cxn modelId="{9DF20CB4-8EF1-D74E-82B4-A7E322D1DF8F}" type="presParOf" srcId="{D72EA2E2-20FD-DF42-A6C2-4D26F8C3FD0A}" destId="{AE432DBF-8004-7C46-99FD-8F5A89B7F1E2}" srcOrd="1" destOrd="0" presId="urn:microsoft.com/office/officeart/2005/8/layout/hList1"/>
    <dgm:cxn modelId="{A38F41DE-7BA3-454C-9CFD-95DDFB662939}" type="presParOf" srcId="{31997279-BFDF-8640-A566-B6A9C9ADF0BD}" destId="{55786D74-BC43-B34F-A0F3-F96A551A5386}" srcOrd="3" destOrd="0" presId="urn:microsoft.com/office/officeart/2005/8/layout/hList1"/>
    <dgm:cxn modelId="{119E0A79-835B-A54F-A9BE-6B1EDBCC3FDC}" type="presParOf" srcId="{31997279-BFDF-8640-A566-B6A9C9ADF0BD}" destId="{7F260360-0819-1240-98A4-358F550A6770}" srcOrd="4" destOrd="0" presId="urn:microsoft.com/office/officeart/2005/8/layout/hList1"/>
    <dgm:cxn modelId="{2F7FEB2C-CCB9-EB41-BE64-D3AC300A757B}" type="presParOf" srcId="{7F260360-0819-1240-98A4-358F550A6770}" destId="{C2119ADC-8E25-8C45-B080-30C3C6EA5331}" srcOrd="0" destOrd="0" presId="urn:microsoft.com/office/officeart/2005/8/layout/hList1"/>
    <dgm:cxn modelId="{422C9949-3E3A-E047-9177-F26895AEEA01}" type="presParOf" srcId="{7F260360-0819-1240-98A4-358F550A6770}" destId="{EDB893DF-AAB5-F44F-9F13-87FC90C52E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D655A-D5DB-4E41-AC1E-CF1CD9C3E21D}">
      <dsp:nvSpPr>
        <dsp:cNvPr id="0" name=""/>
        <dsp:cNvSpPr/>
      </dsp:nvSpPr>
      <dsp:spPr>
        <a:xfrm>
          <a:off x="3397" y="197887"/>
          <a:ext cx="3312602" cy="777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1" kern="1200" dirty="0">
              <a:latin typeface="Cambria" panose="02040503050406030204" pitchFamily="18" charset="0"/>
              <a:ea typeface="Cambria" panose="02040503050406030204" pitchFamily="18" charset="0"/>
            </a:rPr>
            <a:t>Hakuprofiili</a:t>
          </a:r>
        </a:p>
      </dsp:txBody>
      <dsp:txXfrm>
        <a:off x="3397" y="197887"/>
        <a:ext cx="3312602" cy="777600"/>
      </dsp:txXfrm>
    </dsp:sp>
    <dsp:sp modelId="{37644594-DE64-C744-96D5-93AB4D1A80D0}">
      <dsp:nvSpPr>
        <dsp:cNvPr id="0" name=""/>
        <dsp:cNvSpPr/>
      </dsp:nvSpPr>
      <dsp:spPr>
        <a:xfrm>
          <a:off x="3397" y="949079"/>
          <a:ext cx="3312602" cy="274225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Alkukartoitus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fi-FI" sz="27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Hakutoimeksianto tai</a:t>
          </a:r>
          <a:endParaRPr lang="fi-FI" sz="2700" b="1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   suora yhteydenotto </a:t>
          </a:r>
          <a:endParaRPr lang="fi-FI" sz="27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397" y="949079"/>
        <a:ext cx="3312602" cy="2742254"/>
      </dsp:txXfrm>
    </dsp:sp>
    <dsp:sp modelId="{B4DA09B1-71A1-9F43-88DD-E99CC07F3105}">
      <dsp:nvSpPr>
        <dsp:cNvPr id="0" name=""/>
        <dsp:cNvSpPr/>
      </dsp:nvSpPr>
      <dsp:spPr>
        <a:xfrm>
          <a:off x="3779764" y="197887"/>
          <a:ext cx="3312602" cy="777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1" kern="1200" dirty="0">
              <a:latin typeface="Cambria" panose="02040503050406030204" pitchFamily="18" charset="0"/>
              <a:ea typeface="Cambria" panose="02040503050406030204" pitchFamily="18" charset="0"/>
            </a:rPr>
            <a:t>Haku</a:t>
          </a:r>
        </a:p>
      </dsp:txBody>
      <dsp:txXfrm>
        <a:off x="3779764" y="197887"/>
        <a:ext cx="3312602" cy="777600"/>
      </dsp:txXfrm>
    </dsp:sp>
    <dsp:sp modelId="{AE432DBF-8004-7C46-99FD-8F5A89B7F1E2}">
      <dsp:nvSpPr>
        <dsp:cNvPr id="0" name=""/>
        <dsp:cNvSpPr/>
      </dsp:nvSpPr>
      <dsp:spPr>
        <a:xfrm>
          <a:off x="3779764" y="975487"/>
          <a:ext cx="3312602" cy="274225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Haun avaaminen sovituin kriteerein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27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Hakijoiden kerääminen ja välitys</a:t>
          </a:r>
        </a:p>
      </dsp:txBody>
      <dsp:txXfrm>
        <a:off x="3779764" y="975487"/>
        <a:ext cx="3312602" cy="2742254"/>
      </dsp:txXfrm>
    </dsp:sp>
    <dsp:sp modelId="{C2119ADC-8E25-8C45-B080-30C3C6EA5331}">
      <dsp:nvSpPr>
        <dsp:cNvPr id="0" name=""/>
        <dsp:cNvSpPr/>
      </dsp:nvSpPr>
      <dsp:spPr>
        <a:xfrm>
          <a:off x="7556131" y="197887"/>
          <a:ext cx="3312602" cy="777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700" b="1" kern="1200" dirty="0">
              <a:latin typeface="Cambria" panose="02040503050406030204" pitchFamily="18" charset="0"/>
              <a:ea typeface="Cambria" panose="02040503050406030204" pitchFamily="18" charset="0"/>
            </a:rPr>
            <a:t>Valinta</a:t>
          </a:r>
        </a:p>
      </dsp:txBody>
      <dsp:txXfrm>
        <a:off x="7556131" y="197887"/>
        <a:ext cx="3312602" cy="777600"/>
      </dsp:txXfrm>
    </dsp:sp>
    <dsp:sp modelId="{EDB893DF-AAB5-F44F-9F13-87FC90C52ED3}">
      <dsp:nvSpPr>
        <dsp:cNvPr id="0" name=""/>
        <dsp:cNvSpPr/>
      </dsp:nvSpPr>
      <dsp:spPr>
        <a:xfrm>
          <a:off x="7556131" y="975487"/>
          <a:ext cx="3312602" cy="274225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Yritys haastattelee ehdokkaita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i-FI" sz="27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700" kern="1200" dirty="0">
              <a:latin typeface="Cambria" panose="02040503050406030204" pitchFamily="18" charset="0"/>
              <a:ea typeface="Cambria" panose="02040503050406030204" pitchFamily="18" charset="0"/>
            </a:rPr>
            <a:t>Yritys tekee valintapäätöksen</a:t>
          </a:r>
        </a:p>
      </dsp:txBody>
      <dsp:txXfrm>
        <a:off x="7556131" y="975487"/>
        <a:ext cx="3312602" cy="2742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33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444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1279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48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6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778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58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771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446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75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555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788B4-7DB4-44C4-BC4D-993589E2BA6C}" type="datetimeFigureOut">
              <a:rPr lang="fi-FI" smtClean="0"/>
              <a:t>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F14D4-BEAF-4BDF-8D3E-818B78456F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49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hjanmaa.hallituspartnerit.fi/jase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943CCB-3BF3-2EB5-5AE4-83197DE54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99A3823E-9292-17C1-1DFB-4AA66A303EB5}"/>
              </a:ext>
            </a:extLst>
          </p:cNvPr>
          <p:cNvSpPr/>
          <p:nvPr/>
        </p:nvSpPr>
        <p:spPr>
          <a:xfrm>
            <a:off x="0" y="-200607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E55FD4B-4986-6B58-8218-51105B2A5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094" y="591575"/>
            <a:ext cx="7211811" cy="527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58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FC0C2-D466-E2B1-AF76-2B00603A4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B451D756-B86C-18FF-6EE2-93C37E0AD5C1}"/>
              </a:ext>
            </a:extLst>
          </p:cNvPr>
          <p:cNvSpPr/>
          <p:nvPr/>
        </p:nvSpPr>
        <p:spPr>
          <a:xfrm>
            <a:off x="0" y="1905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1BA5E1F-08C5-6703-79CA-F03C525337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897C95CF-4B14-837A-DD64-8C5FC7D49B50}"/>
              </a:ext>
            </a:extLst>
          </p:cNvPr>
          <p:cNvSpPr txBox="1"/>
          <p:nvPr/>
        </p:nvSpPr>
        <p:spPr>
          <a:xfrm>
            <a:off x="741533" y="615694"/>
            <a:ext cx="103183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>
              <a:defRPr sz="5400" b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defRPr>
            </a:lvl1pPr>
          </a:lstStyle>
          <a:p>
            <a:r>
              <a:rPr lang="fi-FI" dirty="0"/>
              <a:t>Hinta</a:t>
            </a:r>
          </a:p>
          <a:p>
            <a:endParaRPr lang="fi-FI" dirty="0"/>
          </a:p>
          <a:p>
            <a:r>
              <a:rPr lang="fi-FI" sz="3600" b="0" dirty="0"/>
              <a:t>Analyysi 500 € </a:t>
            </a:r>
          </a:p>
          <a:p>
            <a:r>
              <a:rPr lang="fi-FI" sz="3600" b="0" dirty="0"/>
              <a:t>Välitysprosessi 2 500 € </a:t>
            </a:r>
          </a:p>
          <a:p>
            <a:r>
              <a:rPr lang="fi-FI" sz="3600" b="0" dirty="0" err="1"/>
              <a:t>Finder’s</a:t>
            </a:r>
            <a:r>
              <a:rPr lang="fi-FI" sz="3600" b="0" dirty="0"/>
              <a:t> </a:t>
            </a:r>
            <a:r>
              <a:rPr lang="fi-FI" sz="3600" b="0" dirty="0" err="1"/>
              <a:t>fee</a:t>
            </a:r>
            <a:r>
              <a:rPr lang="fi-FI" sz="3600" b="0" dirty="0"/>
              <a:t> 250 €</a:t>
            </a:r>
          </a:p>
          <a:p>
            <a:endParaRPr lang="fi-FI" sz="3600" b="0" dirty="0"/>
          </a:p>
          <a:p>
            <a:r>
              <a:rPr lang="fi-FI" sz="3600" b="0" dirty="0"/>
              <a:t>Jäsenyys </a:t>
            </a:r>
          </a:p>
          <a:p>
            <a:r>
              <a:rPr lang="fi-FI" sz="3600" b="0" dirty="0"/>
              <a:t>300 € liittyminen</a:t>
            </a:r>
          </a:p>
          <a:p>
            <a:r>
              <a:rPr lang="fi-FI" sz="3600" b="0" dirty="0"/>
              <a:t>200 € vuosi</a:t>
            </a:r>
            <a:endParaRPr lang="fi-FI" sz="4400" b="0" dirty="0"/>
          </a:p>
        </p:txBody>
      </p:sp>
    </p:spTree>
    <p:extLst>
      <p:ext uri="{BB962C8B-B14F-4D97-AF65-F5344CB8AC3E}">
        <p14:creationId xmlns:p14="http://schemas.microsoft.com/office/powerpoint/2010/main" val="282859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Muu toiminta</a:t>
            </a:r>
            <a:endParaRPr lang="fi-FI" sz="1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sz="24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Jäsenistön koulutustapahtumia ja muita jäsentilaisuuksia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Teams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(valtakunnalliset)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Tapaamiset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Vuotuiset Hallitusklubi –tapahtumat, 2025 Tampere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Valtakunnalliset Partneripäivät, 2025 Turku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Aktivointi ja aktivointihankkeet (Pohjanmaa, Keski-Pohjanmaa, 2022)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Viestintää ja vaikuttamista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13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-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 jäsenyys ja valtakunnallinen toiminta</a:t>
            </a:r>
          </a:p>
          <a:p>
            <a:endParaRPr lang="fi-FI" sz="48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Nyt </a:t>
            </a: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74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jäsentä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Valtakunnallisesti noin </a:t>
            </a: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1 500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jäsentä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Alueyhdistykset ovat itsenäisiä, mutta kuuluvat Hallituspartnerit-verkostoon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Haut usein valtakunnallisia ja mahdollisuus osallistua myös muiden alueiden toimintaan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hallituspartnerit.fi</a:t>
            </a: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pohjanmaa.hallituspartnerit.fi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098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355206"/>
            <a:ext cx="1031835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 hallitus</a:t>
            </a: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Arto Kukkonen, Pallas Rakennus Oy, pj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Mika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Mettalo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Haverinen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Logistics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vpj</a:t>
            </a:r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Samuel Broman, Broman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Law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Terhi Hakola,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Semko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Tuulia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Holkkola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Vaski Group Oy,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Pertti Kinnunen, jäsen, välitysvastaava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Kennet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Kronman,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Acosta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Oy, jäsen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Ulla Mäki-Lohiluoma,  Vaasa Parks Oy,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Jonne Sandberg, Kokkolan kaupunki,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Hanna-Mari </a:t>
            </a:r>
            <a:r>
              <a:rPr lang="fi-FI" sz="24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Store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,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Annika Puro-Aho, toiminnanjohtaja, hallituksen sihteeri (osa-aik.) </a:t>
            </a:r>
          </a:p>
          <a:p>
            <a:endParaRPr lang="fi-FI" sz="24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  <a:hlinkClick r:id="rId3"/>
              </a:rPr>
              <a:t>https://pohjanmaa.hallituspartnerit.fi/jasenet/</a:t>
            </a:r>
            <a:r>
              <a:rPr lang="fi-FI" sz="24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332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E65639-7D0C-89D3-923A-C561FBB90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42CFCCF9-1323-2EA5-49BE-6774DD3FC04F}"/>
              </a:ext>
            </a:extLst>
          </p:cNvPr>
          <p:cNvSpPr/>
          <p:nvPr/>
        </p:nvSpPr>
        <p:spPr>
          <a:xfrm>
            <a:off x="0" y="-200607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426F63A-B945-0131-0C17-567DE1075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2520C55B-F8F0-CF42-283A-429B66EB4831}"/>
              </a:ext>
            </a:extLst>
          </p:cNvPr>
          <p:cNvSpPr txBox="1"/>
          <p:nvPr/>
        </p:nvSpPr>
        <p:spPr>
          <a:xfrm>
            <a:off x="653043" y="1464662"/>
            <a:ext cx="7237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Annika Puro-Aho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045-359 8877</a:t>
            </a: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annika.puro-aho@hallituspartnerit.fi</a:t>
            </a: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Hallituspartnerit Pohjanmaa ry</a:t>
            </a: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pohjanmaa.hallituspartnerit.fi</a:t>
            </a:r>
            <a:b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Kuva 4" descr="Kuva, joka sisältää kohteen Ihmisen kasvot, henkilö, hymy, vaate&#10;&#10;Tekoälyn generoima sisältö voi olla virheellistä.">
            <a:extLst>
              <a:ext uri="{FF2B5EF4-FFF2-40B4-BE49-F238E27FC236}">
                <a16:creationId xmlns:a16="http://schemas.microsoft.com/office/drawing/2014/main" id="{FF6EAFB8-A19F-94E9-46E2-1A6987CC0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577" y="1383691"/>
            <a:ext cx="3984109" cy="3189514"/>
          </a:xfrm>
          <a:prstGeom prst="rect">
            <a:avLst/>
          </a:prstGeom>
        </p:spPr>
      </p:pic>
      <p:pic>
        <p:nvPicPr>
          <p:cNvPr id="7" name="Picture 6" descr="A blue and white logo&#10;&#10;AI-generated content may be incorrect.">
            <a:extLst>
              <a:ext uri="{FF2B5EF4-FFF2-40B4-BE49-F238E27FC236}">
                <a16:creationId xmlns:a16="http://schemas.microsoft.com/office/drawing/2014/main" id="{1256E73C-E67C-95DF-8FBF-836B33671B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235" y="3647767"/>
            <a:ext cx="438765" cy="412955"/>
          </a:xfrm>
          <a:prstGeom prst="rect">
            <a:avLst/>
          </a:prstGeom>
        </p:spPr>
      </p:pic>
      <p:pic>
        <p:nvPicPr>
          <p:cNvPr id="8" name="Picture 7" descr="A blue and white logo&#10;&#10;AI-generated content may be incorrect.">
            <a:extLst>
              <a:ext uri="{FF2B5EF4-FFF2-40B4-BE49-F238E27FC236}">
                <a16:creationId xmlns:a16="http://schemas.microsoft.com/office/drawing/2014/main" id="{F0952185-A2E7-CA92-DE92-49EAF6A36C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8" y="1494503"/>
            <a:ext cx="438765" cy="4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8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B4E41-CA99-C64D-D881-AA2D5F867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5683556A-88E4-34B9-A788-CFA1D094280A}"/>
              </a:ext>
            </a:extLst>
          </p:cNvPr>
          <p:cNvSpPr/>
          <p:nvPr/>
        </p:nvSpPr>
        <p:spPr>
          <a:xfrm>
            <a:off x="0" y="1905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A09AD6AF-9EB3-D8F9-68A2-6DB89B3149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319802DD-DAF7-C6E6-8258-594B48F8DD28}"/>
              </a:ext>
            </a:extLst>
          </p:cNvPr>
          <p:cNvSpPr txBox="1"/>
          <p:nvPr/>
        </p:nvSpPr>
        <p:spPr>
          <a:xfrm>
            <a:off x="3057030" y="2591977"/>
            <a:ext cx="10318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>
              <a:defRPr sz="5400" b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defRPr>
            </a:lvl1pPr>
          </a:lstStyle>
          <a:p>
            <a:r>
              <a:rPr lang="fi-FI" sz="7200" dirty="0"/>
              <a:t>Kysymyksiä? </a:t>
            </a:r>
          </a:p>
        </p:txBody>
      </p:sp>
    </p:spTree>
    <p:extLst>
      <p:ext uri="{BB962C8B-B14F-4D97-AF65-F5344CB8AC3E}">
        <p14:creationId xmlns:p14="http://schemas.microsoft.com/office/powerpoint/2010/main" val="2235074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4BCC1-8138-22AF-CE2B-F1F883739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66BD52AC-EDD2-C7A5-699E-6D57049DED0D}"/>
              </a:ext>
            </a:extLst>
          </p:cNvPr>
          <p:cNvSpPr/>
          <p:nvPr/>
        </p:nvSpPr>
        <p:spPr>
          <a:xfrm>
            <a:off x="0" y="-200607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D1202FB-1BED-A5F1-AD2D-F537FBB70C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094" y="591575"/>
            <a:ext cx="7211811" cy="527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1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0E244-79E1-9E7B-A467-E2F6A57EA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F8B57AE6-685A-CA3D-42A3-ADB61750B3D8}"/>
              </a:ext>
            </a:extLst>
          </p:cNvPr>
          <p:cNvSpPr/>
          <p:nvPr/>
        </p:nvSpPr>
        <p:spPr>
          <a:xfrm>
            <a:off x="0" y="-200607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E8B311C-53F4-7193-C4C5-9C17312F9C68}"/>
              </a:ext>
            </a:extLst>
          </p:cNvPr>
          <p:cNvSpPr txBox="1"/>
          <p:nvPr/>
        </p:nvSpPr>
        <p:spPr>
          <a:xfrm>
            <a:off x="653043" y="1464662"/>
            <a:ext cx="7237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Annika Puro-Aho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KTM, DI, Lean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Six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Sigma Black </a:t>
            </a: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Belt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Hopeapuro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Tehos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Hallitus- ja luottamuspaikat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Hallituspartnereiden toiminnanjohtaja</a:t>
            </a:r>
            <a:b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Kuva 4" descr="Kuva, joka sisältää kohteen Ihmisen kasvot, henkilö, hymy, vaate&#10;&#10;Tekoälyn generoima sisältö voi olla virheellistä.">
            <a:extLst>
              <a:ext uri="{FF2B5EF4-FFF2-40B4-BE49-F238E27FC236}">
                <a16:creationId xmlns:a16="http://schemas.microsoft.com/office/drawing/2014/main" id="{837D3052-65EC-4D46-EE04-C1F98A6E65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848" y="1494503"/>
            <a:ext cx="3984109" cy="3189514"/>
          </a:xfrm>
          <a:prstGeom prst="rect">
            <a:avLst/>
          </a:prstGeom>
        </p:spPr>
      </p:pic>
      <p:pic>
        <p:nvPicPr>
          <p:cNvPr id="8" name="Picture 7" descr="A blue and white logo&#10;&#10;AI-generated content may be incorrect.">
            <a:extLst>
              <a:ext uri="{FF2B5EF4-FFF2-40B4-BE49-F238E27FC236}">
                <a16:creationId xmlns:a16="http://schemas.microsoft.com/office/drawing/2014/main" id="{32ACB453-1BD4-913A-62CA-186F8BC9B5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928" y="1494503"/>
            <a:ext cx="438765" cy="41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46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39790-1798-2DB8-459E-2C261F0B7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A0A322C7-3BF2-4553-6214-87EC5D06CA0F}"/>
              </a:ext>
            </a:extLst>
          </p:cNvPr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D596E5F4-3F24-B299-9577-CC8673F9A6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7C2A9BC7-1137-5E21-42D0-452D780B62CB}"/>
              </a:ext>
            </a:extLst>
          </p:cNvPr>
          <p:cNvSpPr txBox="1"/>
          <p:nvPr/>
        </p:nvSpPr>
        <p:spPr>
          <a:xfrm>
            <a:off x="741533" y="434719"/>
            <a:ext cx="1031835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Yrittäjä 2012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Hopeapuron hallitushaku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Yritystoiminnan kriisit ja muutokset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Omistajastrategia (ennen hallitusta)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Brändiuudistus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Kansainvälistyminen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Korona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2x äitiysloma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Ukrainan sota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Turkin maanjäristys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Jenkkien tullit…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Hallituksen tuki oli korvaamaton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Hallitustoiminnan puolesta puhuminen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 err="1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Rekry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23957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0" y="8878"/>
            <a:ext cx="6096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10" y="432787"/>
            <a:ext cx="2205836" cy="161301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670265" y="2045804"/>
            <a:ext cx="41103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Osaava asiantuntija</a:t>
            </a: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r>
              <a:rPr lang="fi-FI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HPP toiminnan esittely</a:t>
            </a:r>
          </a:p>
          <a:p>
            <a:r>
              <a:rPr lang="fi-FI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Annika Puro-Aho</a:t>
            </a:r>
          </a:p>
          <a:p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47" r="30715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1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10" y="237474"/>
            <a:ext cx="2205836" cy="1613017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670265" y="1850488"/>
            <a:ext cx="497836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r>
              <a:rPr lang="fi-FI" sz="2800" b="1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Osaava hallitus </a:t>
            </a:r>
          </a:p>
          <a:p>
            <a:pPr algn="ctr"/>
            <a:endParaRPr lang="fi-FI" sz="2800" b="1" dirty="0">
              <a:solidFill>
                <a:srgbClr val="FF0066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r>
              <a:rPr lang="fi-FI" sz="2800" b="1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Menestyvä yritys  </a:t>
            </a:r>
          </a:p>
          <a:p>
            <a:pPr algn="ctr"/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endParaRPr lang="fi-FI" sz="3200" b="1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r>
              <a:rPr lang="fi-FI" sz="20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Tärkein voimavaramme ovat ihmiset</a:t>
            </a:r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algn="ctr"/>
            <a:endParaRPr lang="fi-FI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47" r="30715"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2" name="Arrow: Up-Down 1">
            <a:extLst>
              <a:ext uri="{FF2B5EF4-FFF2-40B4-BE49-F238E27FC236}">
                <a16:creationId xmlns:a16="http://schemas.microsoft.com/office/drawing/2014/main" id="{A2130219-DBEB-2ACA-F41A-F0412223A1D5}"/>
              </a:ext>
            </a:extLst>
          </p:cNvPr>
          <p:cNvSpPr/>
          <p:nvPr/>
        </p:nvSpPr>
        <p:spPr>
          <a:xfrm>
            <a:off x="3151237" y="2858466"/>
            <a:ext cx="250721" cy="415673"/>
          </a:xfrm>
          <a:prstGeom prst="up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66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20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br>
              <a:rPr lang="fi-FI" sz="32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</a:br>
            <a:r>
              <a:rPr lang="fi-FI" sz="32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Edistää </a:t>
            </a:r>
            <a:r>
              <a:rPr lang="fi-FI" sz="32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ammattimaista hallitustyötä </a:t>
            </a:r>
            <a:r>
              <a:rPr lang="fi-FI" sz="32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Etelä-Pohjanmaan, Keski-Pohjanmaan ja Pohjanmaan alueilla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32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Kouluttamalla ja verkostoimalla ammattilaisia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Välittämällä hallituspaikkoja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Yritysten tarpeet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Hallitustyöstä kiinnostuneet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Vaikuttamalla ja välittämällä tietoa hallitustyöskentelystä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32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116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41533" y="434719"/>
            <a:ext cx="1031835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Kuka on hallituspartneri?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lvl="2"/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HHJ –kurssin ja -tutkinnon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suorittanut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Hallitustyökokemusta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Riippumaton hallitustyötä osaava hallituksen jäsen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Motivaatiota ja aikaa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9602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756281" y="597455"/>
            <a:ext cx="1031835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Kenelle?</a:t>
            </a:r>
          </a:p>
          <a:p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Kaiken kokoisille </a:t>
            </a: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kehitys- ja kasvuhakuisille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yrityksille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Merkittävien </a:t>
            </a:r>
            <a:r>
              <a:rPr lang="fi-FI" sz="2800" dirty="0">
                <a:solidFill>
                  <a:srgbClr val="FF0066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muutosten ja haasteiden </a:t>
            </a: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edessä oleville; esim.: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Viennin aloittaminen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Sukupolvenvaihdos ja siihen valmistautuminen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Yrityskaupat (niin osto, kuin myyntikin)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Isot investoinnit tai uudet, merkittävät kumppanuudet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Liiketoiminnan  uudelleen suuntaaminen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Kasvun hallinta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i-FI" sz="2800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Kriisi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034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0" y="8878"/>
            <a:ext cx="12192000" cy="6858000"/>
          </a:xfrm>
          <a:prstGeom prst="rect">
            <a:avLst/>
          </a:prstGeom>
          <a:solidFill>
            <a:srgbClr val="0109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295" y="5244983"/>
            <a:ext cx="2205836" cy="16130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478172" y="434719"/>
            <a:ext cx="11056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5400" b="1" dirty="0">
                <a:solidFill>
                  <a:schemeClr val="bg1"/>
                </a:solidFill>
                <a:latin typeface="Cambria" panose="02040503050406030204" pitchFamily="18" charset="0"/>
                <a:ea typeface="Batang" panose="02030600000101010101" pitchFamily="18" charset="-127"/>
              </a:rPr>
              <a:t>Hallituksen jäsenten hakuprosessi</a:t>
            </a:r>
            <a:endParaRPr lang="fi-FI" sz="2800" dirty="0">
              <a:solidFill>
                <a:schemeClr val="bg1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9CD33CFE-C04C-4244-A313-BE3A8DE2C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8123028"/>
              </p:ext>
            </p:extLst>
          </p:nvPr>
        </p:nvGraphicFramePr>
        <p:xfrm>
          <a:off x="587229" y="1585519"/>
          <a:ext cx="10872131" cy="3915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961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D8B589115F94E4DA559C926CC3DF84B" ma:contentTypeVersion="4" ma:contentTypeDescription="Luo uusi asiakirja." ma:contentTypeScope="" ma:versionID="edd2fe37faab3ca470d6ee5897c357de">
  <xsd:schema xmlns:xsd="http://www.w3.org/2001/XMLSchema" xmlns:xs="http://www.w3.org/2001/XMLSchema" xmlns:p="http://schemas.microsoft.com/office/2006/metadata/properties" xmlns:ns2="14a758b0-80cf-4265-a681-885626bbd93b" targetNamespace="http://schemas.microsoft.com/office/2006/metadata/properties" ma:root="true" ma:fieldsID="eff699ad5a05ec3c1ac8d61a9cc74544" ns2:_="">
    <xsd:import namespace="14a758b0-80cf-4265-a681-885626bbd9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758b0-80cf-4265-a681-885626bbd9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53E641-D277-4561-BB21-395D190E0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a758b0-80cf-4265-a681-885626bbd9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F29EF3-BEBB-448C-8C84-B0734E85E2EA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957d333-cd3b-45ff-89ff-52129167d22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51FBF55-6AA6-4A49-B895-DE552C38D9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6559</TotalTime>
  <Words>393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Wingdings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Erkkilä</dc:creator>
  <cp:lastModifiedBy>Annika Puro-Aho</cp:lastModifiedBy>
  <cp:revision>71</cp:revision>
  <dcterms:created xsi:type="dcterms:W3CDTF">2018-06-07T05:22:07Z</dcterms:created>
  <dcterms:modified xsi:type="dcterms:W3CDTF">2025-04-09T09:30:42Z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0x0101007D8B589115F94E4DA559C926CC3DF84B</vt:lpwstr>
  </property>
</Properties>
</file>