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sldIdLst>
    <p:sldId id="256" r:id="rId5"/>
    <p:sldId id="260" r:id="rId6"/>
    <p:sldId id="274" r:id="rId7"/>
    <p:sldId id="261" r:id="rId8"/>
    <p:sldId id="266" r:id="rId9"/>
    <p:sldId id="278" r:id="rId10"/>
    <p:sldId id="277" r:id="rId11"/>
    <p:sldId id="283" r:id="rId12"/>
    <p:sldId id="267" r:id="rId13"/>
    <p:sldId id="268" r:id="rId14"/>
    <p:sldId id="270" r:id="rId15"/>
    <p:sldId id="282" r:id="rId16"/>
    <p:sldId id="281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92B"/>
    <a:srgbClr val="0082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26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107765-164E-F748-954B-764D9FE222AD}" type="doc">
      <dgm:prSet loTypeId="urn:microsoft.com/office/officeart/2005/8/layout/hList1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fi-FI"/>
        </a:p>
      </dgm:t>
    </dgm:pt>
    <dgm:pt modelId="{552287A8-85C6-D940-882A-46B8684A8932}">
      <dgm:prSet phldrT="[Teksti]" phldr="0"/>
      <dgm:spPr/>
      <dgm:t>
        <a:bodyPr/>
        <a:lstStyle/>
        <a:p>
          <a:r>
            <a:rPr lang="fi-FI" b="1" dirty="0" err="1">
              <a:latin typeface="Cambria" panose="02040503050406030204" pitchFamily="18" charset="0"/>
              <a:ea typeface="Cambria" panose="02040503050406030204" pitchFamily="18" charset="0"/>
            </a:rPr>
            <a:t>Profil</a:t>
          </a:r>
          <a:endParaRPr lang="fi-FI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A1EA28D-93E4-F04A-9B67-6944BB548E40}" type="parTrans" cxnId="{8F4D7D59-A9FE-114A-A3E6-B9DF70D5D772}">
      <dgm:prSet/>
      <dgm:spPr/>
      <dgm:t>
        <a:bodyPr/>
        <a:lstStyle/>
        <a:p>
          <a:endParaRPr lang="fi-FI"/>
        </a:p>
      </dgm:t>
    </dgm:pt>
    <dgm:pt modelId="{36583677-0BDB-6044-97BE-FB2CA2127BAF}" type="sibTrans" cxnId="{8F4D7D59-A9FE-114A-A3E6-B9DF70D5D772}">
      <dgm:prSet/>
      <dgm:spPr/>
      <dgm:t>
        <a:bodyPr/>
        <a:lstStyle/>
        <a:p>
          <a:endParaRPr lang="fi-FI"/>
        </a:p>
      </dgm:t>
    </dgm:pt>
    <dgm:pt modelId="{6EF592C4-DC20-9640-88F9-206300A39D3E}">
      <dgm:prSet phldrT="[Teksti]" phldr="0"/>
      <dgm:spPr/>
      <dgm:t>
        <a:bodyPr/>
        <a:lstStyle/>
        <a:p>
          <a:r>
            <a:rPr lang="fi-FI" b="1" dirty="0" err="1">
              <a:latin typeface="Cambria" panose="02040503050406030204" pitchFamily="18" charset="0"/>
              <a:ea typeface="Cambria" panose="02040503050406030204" pitchFamily="18" charset="0"/>
            </a:rPr>
            <a:t>Sökning</a:t>
          </a:r>
          <a:endParaRPr lang="fi-FI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3707E05-FBAE-4D47-B7E5-95C73DB7C346}" type="parTrans" cxnId="{9D5316F8-1083-A14A-BDBC-4345550C38BD}">
      <dgm:prSet/>
      <dgm:spPr/>
      <dgm:t>
        <a:bodyPr/>
        <a:lstStyle/>
        <a:p>
          <a:endParaRPr lang="fi-FI"/>
        </a:p>
      </dgm:t>
    </dgm:pt>
    <dgm:pt modelId="{1D315B98-38E7-D042-AD89-43E3F9CC163B}" type="sibTrans" cxnId="{9D5316F8-1083-A14A-BDBC-4345550C38BD}">
      <dgm:prSet/>
      <dgm:spPr/>
      <dgm:t>
        <a:bodyPr/>
        <a:lstStyle/>
        <a:p>
          <a:endParaRPr lang="fi-FI"/>
        </a:p>
      </dgm:t>
    </dgm:pt>
    <dgm:pt modelId="{AB0ECF07-2CB8-0048-AF1B-C39166B2CA18}">
      <dgm:prSet phldrT="[Teksti]" phldr="0"/>
      <dgm:spPr/>
      <dgm:t>
        <a:bodyPr/>
        <a:lstStyle/>
        <a:p>
          <a:r>
            <a:rPr lang="fi-FI" b="1" dirty="0" err="1">
              <a:latin typeface="Cambria" panose="02040503050406030204" pitchFamily="18" charset="0"/>
              <a:ea typeface="Cambria" panose="02040503050406030204" pitchFamily="18" charset="0"/>
            </a:rPr>
            <a:t>Val</a:t>
          </a:r>
          <a:endParaRPr lang="fi-FI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FD8399D-025D-9C4E-84EB-A12BAD583F25}" type="parTrans" cxnId="{96444DC4-CA85-EE40-AC07-5CB2532FF9D7}">
      <dgm:prSet/>
      <dgm:spPr/>
      <dgm:t>
        <a:bodyPr/>
        <a:lstStyle/>
        <a:p>
          <a:endParaRPr lang="fi-FI"/>
        </a:p>
      </dgm:t>
    </dgm:pt>
    <dgm:pt modelId="{FE65DFBF-EEEE-8C48-8612-C5010BDAFE1D}" type="sibTrans" cxnId="{96444DC4-CA85-EE40-AC07-5CB2532FF9D7}">
      <dgm:prSet/>
      <dgm:spPr/>
      <dgm:t>
        <a:bodyPr/>
        <a:lstStyle/>
        <a:p>
          <a:endParaRPr lang="fi-FI"/>
        </a:p>
      </dgm:t>
    </dgm:pt>
    <dgm:pt modelId="{D4D648A1-A498-154C-9A13-1E7D921E8A86}">
      <dgm:prSet phldrT="[Teksti]" phldr="0"/>
      <dgm:spPr/>
      <dgm:t>
        <a:bodyPr/>
        <a:lstStyle/>
        <a:p>
          <a:r>
            <a:rPr lang="fi-FI" b="1" dirty="0" err="1">
              <a:latin typeface="Cambria" panose="02040503050406030204" pitchFamily="18" charset="0"/>
              <a:ea typeface="Cambria" panose="02040503050406030204" pitchFamily="18" charset="0"/>
            </a:rPr>
            <a:t>Uppföljning</a:t>
          </a:r>
          <a:endParaRPr lang="fi-FI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4FC0901-C20C-9243-A4A7-99189673B5D9}" type="parTrans" cxnId="{21D5AE25-AD3B-A845-9977-6FE55F233FF5}">
      <dgm:prSet/>
      <dgm:spPr/>
      <dgm:t>
        <a:bodyPr/>
        <a:lstStyle/>
        <a:p>
          <a:endParaRPr lang="fi-FI"/>
        </a:p>
      </dgm:t>
    </dgm:pt>
    <dgm:pt modelId="{B1AA8B24-C0FA-5946-A7E6-828FBF3F729C}" type="sibTrans" cxnId="{21D5AE25-AD3B-A845-9977-6FE55F233FF5}">
      <dgm:prSet/>
      <dgm:spPr/>
      <dgm:t>
        <a:bodyPr/>
        <a:lstStyle/>
        <a:p>
          <a:endParaRPr lang="fi-FI"/>
        </a:p>
      </dgm:t>
    </dgm:pt>
    <dgm:pt modelId="{2AB50008-E3B3-4D7C-90C2-75B3C2D2816B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sv-SE" dirty="0" err="1">
              <a:latin typeface="Cambria" panose="02040503050406030204" pitchFamily="18" charset="0"/>
              <a:ea typeface="Cambria" panose="02040503050406030204" pitchFamily="18" charset="0"/>
            </a:rPr>
            <a:t>Hallituspartnernas</a:t>
          </a:r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 expert kartlägger kraven för den sökta medlemmen tillsammans med företaget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64407B4-E3E5-4901-9F97-DFF63D2A9D38}" type="parTrans" cxnId="{B358FEA4-81D7-42CF-813E-6CFE89BFFE2A}">
      <dgm:prSet/>
      <dgm:spPr/>
      <dgm:t>
        <a:bodyPr/>
        <a:lstStyle/>
        <a:p>
          <a:endParaRPr lang="fi-FI"/>
        </a:p>
      </dgm:t>
    </dgm:pt>
    <dgm:pt modelId="{3EC37973-36CC-453A-98D2-95D19A9CBB98}" type="sibTrans" cxnId="{B358FEA4-81D7-42CF-813E-6CFE89BFFE2A}">
      <dgm:prSet/>
      <dgm:spPr/>
      <dgm:t>
        <a:bodyPr/>
        <a:lstStyle/>
        <a:p>
          <a:endParaRPr lang="fi-FI"/>
        </a:p>
      </dgm:t>
    </dgm:pt>
    <dgm:pt modelId="{047C25D4-0766-4D47-BEA9-0464D4192241}">
      <dgm:prSet/>
      <dgm:spPr/>
      <dgm:t>
        <a:bodyPr/>
        <a:lstStyle/>
        <a:p>
          <a:r>
            <a:rPr lang="sv-SE" dirty="0" err="1">
              <a:latin typeface="Cambria" panose="02040503050406030204" pitchFamily="18" charset="0"/>
              <a:ea typeface="Cambria" panose="02040503050406030204" pitchFamily="18" charset="0"/>
            </a:rPr>
            <a:t>Hallituspartnerit</a:t>
          </a:r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 söker på överenskommet sätt kandidater som passar profilen från sina egna och sina medlemmars nätverk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3811FC9F-BE6A-4ADB-A96A-FA850A379FB3}" type="parTrans" cxnId="{42B596FF-11FF-441B-98AF-73BD4631DF74}">
      <dgm:prSet/>
      <dgm:spPr/>
      <dgm:t>
        <a:bodyPr/>
        <a:lstStyle/>
        <a:p>
          <a:endParaRPr lang="fi-FI"/>
        </a:p>
      </dgm:t>
    </dgm:pt>
    <dgm:pt modelId="{30115734-66B0-4C5C-AE2C-C1316809456A}" type="sibTrans" cxnId="{42B596FF-11FF-441B-98AF-73BD4631DF74}">
      <dgm:prSet/>
      <dgm:spPr/>
      <dgm:t>
        <a:bodyPr/>
        <a:lstStyle/>
        <a:p>
          <a:endParaRPr lang="fi-FI"/>
        </a:p>
      </dgm:t>
    </dgm:pt>
    <dgm:pt modelId="{C654B583-4766-4EDA-8DB8-8644E4DC1ACA}">
      <dgm:prSet/>
      <dgm:spPr/>
      <dgm:t>
        <a:bodyPr/>
        <a:lstStyle/>
        <a:p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Företaget intervjuar de kandidater som anses mest lämpliga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3DCDD07-4414-4ED5-AE3D-33A411DDF71E}" type="parTrans" cxnId="{8234302A-BF18-4E33-ACEB-FB3686FC6058}">
      <dgm:prSet/>
      <dgm:spPr/>
      <dgm:t>
        <a:bodyPr/>
        <a:lstStyle/>
        <a:p>
          <a:endParaRPr lang="fi-FI"/>
        </a:p>
      </dgm:t>
    </dgm:pt>
    <dgm:pt modelId="{352F398B-0442-48B4-BAA9-2B5DDF838B31}" type="sibTrans" cxnId="{8234302A-BF18-4E33-ACEB-FB3686FC6058}">
      <dgm:prSet/>
      <dgm:spPr/>
      <dgm:t>
        <a:bodyPr/>
        <a:lstStyle/>
        <a:p>
          <a:endParaRPr lang="fi-FI"/>
        </a:p>
      </dgm:t>
    </dgm:pt>
    <dgm:pt modelId="{A759B03D-4C9C-4593-A278-03707A818243}">
      <dgm:prSet/>
      <dgm:spPr/>
      <dgm:t>
        <a:bodyPr/>
        <a:lstStyle/>
        <a:p>
          <a:r>
            <a:rPr lang="sv-SE" dirty="0" err="1">
              <a:latin typeface="Cambria" panose="02040503050406030204" pitchFamily="18" charset="0"/>
              <a:ea typeface="Cambria" panose="02040503050406030204" pitchFamily="18" charset="0"/>
            </a:rPr>
            <a:t>Hallituspartnernas</a:t>
          </a:r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 expert diskuterar med företaget om resultatet av sökningen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5EB76BE-1B06-46A0-940B-6FE072E81C58}" type="parTrans" cxnId="{C2593FA7-E1F9-45EC-BD34-11FBAC913747}">
      <dgm:prSet/>
      <dgm:spPr/>
      <dgm:t>
        <a:bodyPr/>
        <a:lstStyle/>
        <a:p>
          <a:endParaRPr lang="fi-FI"/>
        </a:p>
      </dgm:t>
    </dgm:pt>
    <dgm:pt modelId="{FA019193-FCB3-486A-A7B6-72D90FECDF0B}" type="sibTrans" cxnId="{C2593FA7-E1F9-45EC-BD34-11FBAC913747}">
      <dgm:prSet/>
      <dgm:spPr/>
      <dgm:t>
        <a:bodyPr/>
        <a:lstStyle/>
        <a:p>
          <a:endParaRPr lang="fi-FI"/>
        </a:p>
      </dgm:t>
    </dgm:pt>
    <dgm:pt modelId="{8C832DAB-2C81-4655-BE8A-8E630351E4B1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74D786E-A27D-42B4-9D2D-C80B913142C6}" type="parTrans" cxnId="{D037137F-CC9A-4F1A-8DC2-1AF1ABF02406}">
      <dgm:prSet/>
      <dgm:spPr/>
      <dgm:t>
        <a:bodyPr/>
        <a:lstStyle/>
        <a:p>
          <a:endParaRPr lang="fi-FI"/>
        </a:p>
      </dgm:t>
    </dgm:pt>
    <dgm:pt modelId="{EB12C57D-1870-41EA-979C-A9000C7A7186}" type="sibTrans" cxnId="{D037137F-CC9A-4F1A-8DC2-1AF1ABF02406}">
      <dgm:prSet/>
      <dgm:spPr/>
      <dgm:t>
        <a:bodyPr/>
        <a:lstStyle/>
        <a:p>
          <a:endParaRPr lang="fi-FI"/>
        </a:p>
      </dgm:t>
    </dgm:pt>
    <dgm:pt modelId="{BC343056-6DCF-4520-B432-1E06A5E25FD4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Ett uppdrag för rekrytering avtalas med företaget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51EA56BE-A25C-4375-B0DB-A91293A91B48}" type="parTrans" cxnId="{2DC9B6F3-AAA3-4BEB-9035-A7B0E4CC5288}">
      <dgm:prSet/>
      <dgm:spPr/>
      <dgm:t>
        <a:bodyPr/>
        <a:lstStyle/>
        <a:p>
          <a:endParaRPr lang="fi-FI"/>
        </a:p>
      </dgm:t>
    </dgm:pt>
    <dgm:pt modelId="{7BA43B76-8F5E-4C2E-AEF7-8735C628151F}" type="sibTrans" cxnId="{2DC9B6F3-AAA3-4BEB-9035-A7B0E4CC5288}">
      <dgm:prSet/>
      <dgm:spPr/>
      <dgm:t>
        <a:bodyPr/>
        <a:lstStyle/>
        <a:p>
          <a:endParaRPr lang="fi-FI"/>
        </a:p>
      </dgm:t>
    </dgm:pt>
    <dgm:pt modelId="{3B9E63E1-5528-4BF7-8E27-0F73200AC36F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0148138-8A20-4BE1-B216-F92696C0B31D}" type="parTrans" cxnId="{DF4235C2-2E79-4BDD-8142-8E3A245C9560}">
      <dgm:prSet/>
      <dgm:spPr/>
      <dgm:t>
        <a:bodyPr/>
        <a:lstStyle/>
        <a:p>
          <a:endParaRPr lang="fi-FI"/>
        </a:p>
      </dgm:t>
    </dgm:pt>
    <dgm:pt modelId="{F729EBDB-2516-4DEB-B7F2-5755CDCA7349}" type="sibTrans" cxnId="{DF4235C2-2E79-4BDD-8142-8E3A245C9560}">
      <dgm:prSet/>
      <dgm:spPr/>
      <dgm:t>
        <a:bodyPr/>
        <a:lstStyle/>
        <a:p>
          <a:endParaRPr lang="fi-FI"/>
        </a:p>
      </dgm:t>
    </dgm:pt>
    <dgm:pt modelId="{7BC7D00C-1F25-44D4-997C-9F698E5B44DF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(Även direkt sökning/kontakt är möjlig)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10483AE-21A3-46BF-97D0-2D9EF3E99EC1}" type="parTrans" cxnId="{46FF29B7-554F-4848-890F-DEA0ADA9156F}">
      <dgm:prSet/>
      <dgm:spPr/>
      <dgm:t>
        <a:bodyPr/>
        <a:lstStyle/>
        <a:p>
          <a:endParaRPr lang="fi-FI"/>
        </a:p>
      </dgm:t>
    </dgm:pt>
    <dgm:pt modelId="{AF3BA1FE-9092-4CA2-8649-84060B619EF1}" type="sibTrans" cxnId="{46FF29B7-554F-4848-890F-DEA0ADA9156F}">
      <dgm:prSet/>
      <dgm:spPr/>
      <dgm:t>
        <a:bodyPr/>
        <a:lstStyle/>
        <a:p>
          <a:endParaRPr lang="fi-FI"/>
        </a:p>
      </dgm:t>
    </dgm:pt>
    <dgm:pt modelId="{75EEC567-0196-4BC6-8568-81C36FD5912F}">
      <dgm:prSet/>
      <dgm:spPr/>
      <dgm:t>
        <a:bodyPr/>
        <a:lstStyle/>
        <a:p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Hallituspartnerit förmedlar information om intresserade kandidater till företaget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C757FC6-9BCB-45AC-A4DB-92841D1B0982}" type="parTrans" cxnId="{A2540718-EC87-4608-BEB0-E0A8B7D1B98F}">
      <dgm:prSet/>
      <dgm:spPr/>
      <dgm:t>
        <a:bodyPr/>
        <a:lstStyle/>
        <a:p>
          <a:endParaRPr lang="fi-FI"/>
        </a:p>
      </dgm:t>
    </dgm:pt>
    <dgm:pt modelId="{AEF8B820-A8C6-48AD-B009-BED5A9D26845}" type="sibTrans" cxnId="{A2540718-EC87-4608-BEB0-E0A8B7D1B98F}">
      <dgm:prSet/>
      <dgm:spPr/>
      <dgm:t>
        <a:bodyPr/>
        <a:lstStyle/>
        <a:p>
          <a:endParaRPr lang="fi-FI"/>
        </a:p>
      </dgm:t>
    </dgm:pt>
    <dgm:pt modelId="{B3A5A4D7-9CEF-4130-AC95-CF8DDE51985C}">
      <dgm:prSet/>
      <dgm:spPr/>
      <dgm:t>
        <a:bodyPr/>
        <a:lstStyle/>
        <a:p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Företaget fattar beslut om valet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56C007A5-4752-4B0D-A360-322D04C317F0}" type="parTrans" cxnId="{B9241E08-4CCE-4C43-B002-13907054A9A6}">
      <dgm:prSet/>
      <dgm:spPr/>
      <dgm:t>
        <a:bodyPr/>
        <a:lstStyle/>
        <a:p>
          <a:endParaRPr lang="fi-FI"/>
        </a:p>
      </dgm:t>
    </dgm:pt>
    <dgm:pt modelId="{5B3BAFFB-A3AC-404D-8D0C-6A318FD2D87C}" type="sibTrans" cxnId="{B9241E08-4CCE-4C43-B002-13907054A9A6}">
      <dgm:prSet/>
      <dgm:spPr/>
      <dgm:t>
        <a:bodyPr/>
        <a:lstStyle/>
        <a:p>
          <a:endParaRPr lang="fi-FI"/>
        </a:p>
      </dgm:t>
    </dgm:pt>
    <dgm:pt modelId="{3D5A46B5-7566-494F-B0C9-E3ABBE2C85B2}">
      <dgm:prSet/>
      <dgm:spPr/>
      <dgm:t>
        <a:bodyPr/>
        <a:lstStyle/>
        <a:p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357D29F-BF86-4CE7-BA36-33DC26C7831F}" type="parTrans" cxnId="{874D9F8D-1D21-4CA5-8620-36EC1A4052A6}">
      <dgm:prSet/>
      <dgm:spPr/>
      <dgm:t>
        <a:bodyPr/>
        <a:lstStyle/>
        <a:p>
          <a:endParaRPr lang="fi-FI"/>
        </a:p>
      </dgm:t>
    </dgm:pt>
    <dgm:pt modelId="{26026B73-5E25-4727-87C5-97244E19276E}" type="sibTrans" cxnId="{874D9F8D-1D21-4CA5-8620-36EC1A4052A6}">
      <dgm:prSet/>
      <dgm:spPr/>
      <dgm:t>
        <a:bodyPr/>
        <a:lstStyle/>
        <a:p>
          <a:endParaRPr lang="fi-FI"/>
        </a:p>
      </dgm:t>
    </dgm:pt>
    <dgm:pt modelId="{095AB2FF-7EDB-4E3C-A8B1-04BB82076CC7}">
      <dgm:prSet/>
      <dgm:spPr/>
      <dgm:t>
        <a:bodyPr/>
        <a:lstStyle/>
        <a:p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05B47376-F5F3-4CFF-A95A-77DCD389756F}" type="parTrans" cxnId="{699E909A-BAA3-4AEA-B517-E5CB95EA5695}">
      <dgm:prSet/>
      <dgm:spPr/>
      <dgm:t>
        <a:bodyPr/>
        <a:lstStyle/>
        <a:p>
          <a:endParaRPr lang="fi-FI"/>
        </a:p>
      </dgm:t>
    </dgm:pt>
    <dgm:pt modelId="{248D0F0A-1C9A-4E06-A1BE-FE9E08FCECCF}" type="sibTrans" cxnId="{699E909A-BAA3-4AEA-B517-E5CB95EA5695}">
      <dgm:prSet/>
      <dgm:spPr/>
      <dgm:t>
        <a:bodyPr/>
        <a:lstStyle/>
        <a:p>
          <a:endParaRPr lang="fi-FI"/>
        </a:p>
      </dgm:t>
    </dgm:pt>
    <dgm:pt modelId="{32571736-2FE2-4BBC-B685-6AD73898CE1D}">
      <dgm:prSet/>
      <dgm:spPr/>
      <dgm:t>
        <a:bodyPr/>
        <a:lstStyle/>
        <a:p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Vid behov utökas sökningen för att hitta fler kandidater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07BAEF5-4F55-4904-A416-2CEF125B21EC}" type="parTrans" cxnId="{DEA4A289-C467-4609-848C-358347A3701B}">
      <dgm:prSet/>
      <dgm:spPr/>
      <dgm:t>
        <a:bodyPr/>
        <a:lstStyle/>
        <a:p>
          <a:endParaRPr lang="fi-FI"/>
        </a:p>
      </dgm:t>
    </dgm:pt>
    <dgm:pt modelId="{3AB2AF5E-5CB0-42C2-A4BF-A806A9D91FA0}" type="sibTrans" cxnId="{DEA4A289-C467-4609-848C-358347A3701B}">
      <dgm:prSet/>
      <dgm:spPr/>
      <dgm:t>
        <a:bodyPr/>
        <a:lstStyle/>
        <a:p>
          <a:endParaRPr lang="fi-FI"/>
        </a:p>
      </dgm:t>
    </dgm:pt>
    <dgm:pt modelId="{A26D962D-C9FD-47EF-9DB5-C7E516EEDF16}">
      <dgm:prSet/>
      <dgm:spPr/>
      <dgm:t>
        <a:bodyPr/>
        <a:lstStyle/>
        <a:p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334144EA-6649-441E-8B48-6FF4E6C3652C}" type="parTrans" cxnId="{E874ACFC-5A16-4B63-B4AC-1B7FCB41ED4C}">
      <dgm:prSet/>
      <dgm:spPr/>
      <dgm:t>
        <a:bodyPr/>
        <a:lstStyle/>
        <a:p>
          <a:endParaRPr lang="fi-FI"/>
        </a:p>
      </dgm:t>
    </dgm:pt>
    <dgm:pt modelId="{A634AC2C-8768-464D-9C05-396C37E91573}" type="sibTrans" cxnId="{E874ACFC-5A16-4B63-B4AC-1B7FCB41ED4C}">
      <dgm:prSet/>
      <dgm:spPr/>
      <dgm:t>
        <a:bodyPr/>
        <a:lstStyle/>
        <a:p>
          <a:endParaRPr lang="fi-FI"/>
        </a:p>
      </dgm:t>
    </dgm:pt>
    <dgm:pt modelId="{31997279-BFDF-8640-A566-B6A9C9ADF0BD}" type="pres">
      <dgm:prSet presAssocID="{21107765-164E-F748-954B-764D9FE222AD}" presName="Name0" presStyleCnt="0">
        <dgm:presLayoutVars>
          <dgm:dir/>
          <dgm:animLvl val="lvl"/>
          <dgm:resizeHandles val="exact"/>
        </dgm:presLayoutVars>
      </dgm:prSet>
      <dgm:spPr/>
    </dgm:pt>
    <dgm:pt modelId="{3089FBCC-04B6-C140-A214-D05BF5F3765B}" type="pres">
      <dgm:prSet presAssocID="{552287A8-85C6-D940-882A-46B8684A8932}" presName="composite" presStyleCnt="0"/>
      <dgm:spPr/>
    </dgm:pt>
    <dgm:pt modelId="{2ACD655A-D5DB-4E41-AC1E-CF1CD9C3E21D}" type="pres">
      <dgm:prSet presAssocID="{552287A8-85C6-D940-882A-46B8684A8932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37644594-DE64-C744-96D5-93AB4D1A80D0}" type="pres">
      <dgm:prSet presAssocID="{552287A8-85C6-D940-882A-46B8684A8932}" presName="desTx" presStyleLbl="alignAccFollowNode1" presStyleIdx="0" presStyleCnt="4" custLinFactNeighborY="-963">
        <dgm:presLayoutVars>
          <dgm:bulletEnabled val="1"/>
        </dgm:presLayoutVars>
      </dgm:prSet>
      <dgm:spPr/>
    </dgm:pt>
    <dgm:pt modelId="{EC41278B-EFC9-674B-A27A-C7E41FBED42A}" type="pres">
      <dgm:prSet presAssocID="{36583677-0BDB-6044-97BE-FB2CA2127BAF}" presName="space" presStyleCnt="0"/>
      <dgm:spPr/>
    </dgm:pt>
    <dgm:pt modelId="{D72EA2E2-20FD-DF42-A6C2-4D26F8C3FD0A}" type="pres">
      <dgm:prSet presAssocID="{6EF592C4-DC20-9640-88F9-206300A39D3E}" presName="composite" presStyleCnt="0"/>
      <dgm:spPr/>
    </dgm:pt>
    <dgm:pt modelId="{B4DA09B1-71A1-9F43-88DD-E99CC07F3105}" type="pres">
      <dgm:prSet presAssocID="{6EF592C4-DC20-9640-88F9-206300A39D3E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AE432DBF-8004-7C46-99FD-8F5A89B7F1E2}" type="pres">
      <dgm:prSet presAssocID="{6EF592C4-DC20-9640-88F9-206300A39D3E}" presName="desTx" presStyleLbl="alignAccFollowNode1" presStyleIdx="1" presStyleCnt="4">
        <dgm:presLayoutVars>
          <dgm:bulletEnabled val="1"/>
        </dgm:presLayoutVars>
      </dgm:prSet>
      <dgm:spPr/>
    </dgm:pt>
    <dgm:pt modelId="{55786D74-BC43-B34F-A0F3-F96A551A5386}" type="pres">
      <dgm:prSet presAssocID="{1D315B98-38E7-D042-AD89-43E3F9CC163B}" presName="space" presStyleCnt="0"/>
      <dgm:spPr/>
    </dgm:pt>
    <dgm:pt modelId="{7F260360-0819-1240-98A4-358F550A6770}" type="pres">
      <dgm:prSet presAssocID="{AB0ECF07-2CB8-0048-AF1B-C39166B2CA18}" presName="composite" presStyleCnt="0"/>
      <dgm:spPr/>
    </dgm:pt>
    <dgm:pt modelId="{C2119ADC-8E25-8C45-B080-30C3C6EA5331}" type="pres">
      <dgm:prSet presAssocID="{AB0ECF07-2CB8-0048-AF1B-C39166B2CA1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EDB893DF-AAB5-F44F-9F13-87FC90C52ED3}" type="pres">
      <dgm:prSet presAssocID="{AB0ECF07-2CB8-0048-AF1B-C39166B2CA18}" presName="desTx" presStyleLbl="alignAccFollowNode1" presStyleIdx="2" presStyleCnt="4">
        <dgm:presLayoutVars>
          <dgm:bulletEnabled val="1"/>
        </dgm:presLayoutVars>
      </dgm:prSet>
      <dgm:spPr/>
    </dgm:pt>
    <dgm:pt modelId="{9E9B66A0-B0C9-7C41-B7DF-03582ADA1174}" type="pres">
      <dgm:prSet presAssocID="{FE65DFBF-EEEE-8C48-8612-C5010BDAFE1D}" presName="space" presStyleCnt="0"/>
      <dgm:spPr/>
    </dgm:pt>
    <dgm:pt modelId="{666D221A-2C9E-184E-9D24-42F133338E19}" type="pres">
      <dgm:prSet presAssocID="{D4D648A1-A498-154C-9A13-1E7D921E8A86}" presName="composite" presStyleCnt="0"/>
      <dgm:spPr/>
    </dgm:pt>
    <dgm:pt modelId="{F1A9FFD4-5609-7F40-9E5D-570CA153988E}" type="pres">
      <dgm:prSet presAssocID="{D4D648A1-A498-154C-9A13-1E7D921E8A86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62327B4E-D2C9-254D-8AEB-C324E263109E}" type="pres">
      <dgm:prSet presAssocID="{D4D648A1-A498-154C-9A13-1E7D921E8A86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B9241E08-4CCE-4C43-B002-13907054A9A6}" srcId="{AB0ECF07-2CB8-0048-AF1B-C39166B2CA18}" destId="{B3A5A4D7-9CEF-4130-AC95-CF8DDE51985C}" srcOrd="2" destOrd="0" parTransId="{56C007A5-4752-4B0D-A360-322D04C317F0}" sibTransId="{5B3BAFFB-A3AC-404D-8D0C-6A318FD2D87C}"/>
    <dgm:cxn modelId="{A2540718-EC87-4608-BEB0-E0A8B7D1B98F}" srcId="{6EF592C4-DC20-9640-88F9-206300A39D3E}" destId="{75EEC567-0196-4BC6-8568-81C36FD5912F}" srcOrd="2" destOrd="0" parTransId="{4C757FC6-9BCB-45AC-A4DB-92841D1B0982}" sibTransId="{AEF8B820-A8C6-48AD-B009-BED5A9D26845}"/>
    <dgm:cxn modelId="{D71A9D23-7C68-403F-AFC0-A0664F9E1902}" type="presOf" srcId="{32571736-2FE2-4BBC-B685-6AD73898CE1D}" destId="{62327B4E-D2C9-254D-8AEB-C324E263109E}" srcOrd="0" destOrd="2" presId="urn:microsoft.com/office/officeart/2005/8/layout/hList1"/>
    <dgm:cxn modelId="{21D5AE25-AD3B-A845-9977-6FE55F233FF5}" srcId="{21107765-164E-F748-954B-764D9FE222AD}" destId="{D4D648A1-A498-154C-9A13-1E7D921E8A86}" srcOrd="3" destOrd="0" parTransId="{14FC0901-C20C-9243-A4A7-99189673B5D9}" sibTransId="{B1AA8B24-C0FA-5946-A7E6-828FBF3F729C}"/>
    <dgm:cxn modelId="{8234302A-BF18-4E33-ACEB-FB3686FC6058}" srcId="{AB0ECF07-2CB8-0048-AF1B-C39166B2CA18}" destId="{C654B583-4766-4EDA-8DB8-8644E4DC1ACA}" srcOrd="0" destOrd="0" parTransId="{C3DCDD07-4414-4ED5-AE3D-33A411DDF71E}" sibTransId="{352F398B-0442-48B4-BAA9-2B5DDF838B31}"/>
    <dgm:cxn modelId="{6B34422A-3FE9-460D-A472-60CC35B20075}" type="presOf" srcId="{2AB50008-E3B3-4D7C-90C2-75B3C2D2816B}" destId="{37644594-DE64-C744-96D5-93AB4D1A80D0}" srcOrd="0" destOrd="0" presId="urn:microsoft.com/office/officeart/2005/8/layout/hList1"/>
    <dgm:cxn modelId="{B265FB37-6AAB-4BD2-8574-7482A301094B}" type="presOf" srcId="{7BC7D00C-1F25-44D4-997C-9F698E5B44DF}" destId="{37644594-DE64-C744-96D5-93AB4D1A80D0}" srcOrd="0" destOrd="4" presId="urn:microsoft.com/office/officeart/2005/8/layout/hList1"/>
    <dgm:cxn modelId="{BD1D6B47-621C-4544-A89E-44559D965A40}" type="presOf" srcId="{D4D648A1-A498-154C-9A13-1E7D921E8A86}" destId="{F1A9FFD4-5609-7F40-9E5D-570CA153988E}" srcOrd="0" destOrd="0" presId="urn:microsoft.com/office/officeart/2005/8/layout/hList1"/>
    <dgm:cxn modelId="{13117A56-35A5-4AD2-BBBF-6955071FEBDB}" type="presOf" srcId="{8C832DAB-2C81-4655-BE8A-8E630351E4B1}" destId="{37644594-DE64-C744-96D5-93AB4D1A80D0}" srcOrd="0" destOrd="1" presId="urn:microsoft.com/office/officeart/2005/8/layout/hList1"/>
    <dgm:cxn modelId="{B5F34C77-F43B-4C40-9D62-22037039B7AC}" type="presOf" srcId="{047C25D4-0766-4D47-BEA9-0464D4192241}" destId="{AE432DBF-8004-7C46-99FD-8F5A89B7F1E2}" srcOrd="0" destOrd="0" presId="urn:microsoft.com/office/officeart/2005/8/layout/hList1"/>
    <dgm:cxn modelId="{8F4D7D59-A9FE-114A-A3E6-B9DF70D5D772}" srcId="{21107765-164E-F748-954B-764D9FE222AD}" destId="{552287A8-85C6-D940-882A-46B8684A8932}" srcOrd="0" destOrd="0" parTransId="{AA1EA28D-93E4-F04A-9B67-6944BB548E40}" sibTransId="{36583677-0BDB-6044-97BE-FB2CA2127BAF}"/>
    <dgm:cxn modelId="{C216567E-50D3-4AEC-8AB2-0208708996E0}" type="presOf" srcId="{B3A5A4D7-9CEF-4130-AC95-CF8DDE51985C}" destId="{EDB893DF-AAB5-F44F-9F13-87FC90C52ED3}" srcOrd="0" destOrd="2" presId="urn:microsoft.com/office/officeart/2005/8/layout/hList1"/>
    <dgm:cxn modelId="{D037137F-CC9A-4F1A-8DC2-1AF1ABF02406}" srcId="{552287A8-85C6-D940-882A-46B8684A8932}" destId="{8C832DAB-2C81-4655-BE8A-8E630351E4B1}" srcOrd="1" destOrd="0" parTransId="{A74D786E-A27D-42B4-9D2D-C80B913142C6}" sibTransId="{EB12C57D-1870-41EA-979C-A9000C7A7186}"/>
    <dgm:cxn modelId="{773FFB84-AC5B-426A-AD52-89B3B3359391}" type="presOf" srcId="{BC343056-6DCF-4520-B432-1E06A5E25FD4}" destId="{37644594-DE64-C744-96D5-93AB4D1A80D0}" srcOrd="0" destOrd="2" presId="urn:microsoft.com/office/officeart/2005/8/layout/hList1"/>
    <dgm:cxn modelId="{12CA2786-F1B6-204C-92D1-EABC5FEA00E1}" type="presOf" srcId="{552287A8-85C6-D940-882A-46B8684A8932}" destId="{2ACD655A-D5DB-4E41-AC1E-CF1CD9C3E21D}" srcOrd="0" destOrd="0" presId="urn:microsoft.com/office/officeart/2005/8/layout/hList1"/>
    <dgm:cxn modelId="{DEA4A289-C467-4609-848C-358347A3701B}" srcId="{D4D648A1-A498-154C-9A13-1E7D921E8A86}" destId="{32571736-2FE2-4BBC-B685-6AD73898CE1D}" srcOrd="2" destOrd="0" parTransId="{B07BAEF5-4F55-4904-A416-2CEF125B21EC}" sibTransId="{3AB2AF5E-5CB0-42C2-A4BF-A806A9D91FA0}"/>
    <dgm:cxn modelId="{874D9F8D-1D21-4CA5-8620-36EC1A4052A6}" srcId="{6EF592C4-DC20-9640-88F9-206300A39D3E}" destId="{3D5A46B5-7566-494F-B0C9-E3ABBE2C85B2}" srcOrd="1" destOrd="0" parTransId="{9357D29F-BF86-4CE7-BA36-33DC26C7831F}" sibTransId="{26026B73-5E25-4727-87C5-97244E19276E}"/>
    <dgm:cxn modelId="{9864A990-6396-5341-9F43-300A71C875DD}" type="presOf" srcId="{6EF592C4-DC20-9640-88F9-206300A39D3E}" destId="{B4DA09B1-71A1-9F43-88DD-E99CC07F3105}" srcOrd="0" destOrd="0" presId="urn:microsoft.com/office/officeart/2005/8/layout/hList1"/>
    <dgm:cxn modelId="{699E909A-BAA3-4AEA-B517-E5CB95EA5695}" srcId="{AB0ECF07-2CB8-0048-AF1B-C39166B2CA18}" destId="{095AB2FF-7EDB-4E3C-A8B1-04BB82076CC7}" srcOrd="1" destOrd="0" parTransId="{05B47376-F5F3-4CFF-A95A-77DCD389756F}" sibTransId="{248D0F0A-1C9A-4E06-A1BE-FE9E08FCECCF}"/>
    <dgm:cxn modelId="{55F59CA3-F065-4E47-905C-05303A304C59}" type="presOf" srcId="{A26D962D-C9FD-47EF-9DB5-C7E516EEDF16}" destId="{62327B4E-D2C9-254D-8AEB-C324E263109E}" srcOrd="0" destOrd="1" presId="urn:microsoft.com/office/officeart/2005/8/layout/hList1"/>
    <dgm:cxn modelId="{B358FEA4-81D7-42CF-813E-6CFE89BFFE2A}" srcId="{552287A8-85C6-D940-882A-46B8684A8932}" destId="{2AB50008-E3B3-4D7C-90C2-75B3C2D2816B}" srcOrd="0" destOrd="0" parTransId="{A64407B4-E3E5-4901-9F97-DFF63D2A9D38}" sibTransId="{3EC37973-36CC-453A-98D2-95D19A9CBB98}"/>
    <dgm:cxn modelId="{C2593FA7-E1F9-45EC-BD34-11FBAC913747}" srcId="{D4D648A1-A498-154C-9A13-1E7D921E8A86}" destId="{A759B03D-4C9C-4593-A278-03707A818243}" srcOrd="0" destOrd="0" parTransId="{F5EB76BE-1B06-46A0-940B-6FE072E81C58}" sibTransId="{FA019193-FCB3-486A-A7B6-72D90FECDF0B}"/>
    <dgm:cxn modelId="{1C4154AB-79F3-481A-924F-ACBA1E628B1D}" type="presOf" srcId="{3D5A46B5-7566-494F-B0C9-E3ABBE2C85B2}" destId="{AE432DBF-8004-7C46-99FD-8F5A89B7F1E2}" srcOrd="0" destOrd="1" presId="urn:microsoft.com/office/officeart/2005/8/layout/hList1"/>
    <dgm:cxn modelId="{46FF29B7-554F-4848-890F-DEA0ADA9156F}" srcId="{552287A8-85C6-D940-882A-46B8684A8932}" destId="{7BC7D00C-1F25-44D4-997C-9F698E5B44DF}" srcOrd="4" destOrd="0" parTransId="{E10483AE-21A3-46BF-97D0-2D9EF3E99EC1}" sibTransId="{AF3BA1FE-9092-4CA2-8649-84060B619EF1}"/>
    <dgm:cxn modelId="{DF4235C2-2E79-4BDD-8142-8E3A245C9560}" srcId="{552287A8-85C6-D940-882A-46B8684A8932}" destId="{3B9E63E1-5528-4BF7-8E27-0F73200AC36F}" srcOrd="3" destOrd="0" parTransId="{D0148138-8A20-4BE1-B216-F92696C0B31D}" sibTransId="{F729EBDB-2516-4DEB-B7F2-5755CDCA7349}"/>
    <dgm:cxn modelId="{96444DC4-CA85-EE40-AC07-5CB2532FF9D7}" srcId="{21107765-164E-F748-954B-764D9FE222AD}" destId="{AB0ECF07-2CB8-0048-AF1B-C39166B2CA18}" srcOrd="2" destOrd="0" parTransId="{BFD8399D-025D-9C4E-84EB-A12BAD583F25}" sibTransId="{FE65DFBF-EEEE-8C48-8612-C5010BDAFE1D}"/>
    <dgm:cxn modelId="{EE9E30C8-7B69-EB49-9E98-BC2D6DDC577E}" type="presOf" srcId="{AB0ECF07-2CB8-0048-AF1B-C39166B2CA18}" destId="{C2119ADC-8E25-8C45-B080-30C3C6EA5331}" srcOrd="0" destOrd="0" presId="urn:microsoft.com/office/officeart/2005/8/layout/hList1"/>
    <dgm:cxn modelId="{C50625D5-BC08-9445-87BB-0518E3280BFC}" type="presOf" srcId="{21107765-164E-F748-954B-764D9FE222AD}" destId="{31997279-BFDF-8640-A566-B6A9C9ADF0BD}" srcOrd="0" destOrd="0" presId="urn:microsoft.com/office/officeart/2005/8/layout/hList1"/>
    <dgm:cxn modelId="{A0F0F0DA-A0C7-4824-8F93-4DC2CB9FAE06}" type="presOf" srcId="{75EEC567-0196-4BC6-8568-81C36FD5912F}" destId="{AE432DBF-8004-7C46-99FD-8F5A89B7F1E2}" srcOrd="0" destOrd="2" presId="urn:microsoft.com/office/officeart/2005/8/layout/hList1"/>
    <dgm:cxn modelId="{C43F91E2-5340-462B-82DD-A29F71B8B31E}" type="presOf" srcId="{3B9E63E1-5528-4BF7-8E27-0F73200AC36F}" destId="{37644594-DE64-C744-96D5-93AB4D1A80D0}" srcOrd="0" destOrd="3" presId="urn:microsoft.com/office/officeart/2005/8/layout/hList1"/>
    <dgm:cxn modelId="{53504BE9-0129-4C6D-867C-2FC7C97A044F}" type="presOf" srcId="{A759B03D-4C9C-4593-A278-03707A818243}" destId="{62327B4E-D2C9-254D-8AEB-C324E263109E}" srcOrd="0" destOrd="0" presId="urn:microsoft.com/office/officeart/2005/8/layout/hList1"/>
    <dgm:cxn modelId="{677E1AF3-C26E-4655-B6E3-E8986FA88083}" type="presOf" srcId="{095AB2FF-7EDB-4E3C-A8B1-04BB82076CC7}" destId="{EDB893DF-AAB5-F44F-9F13-87FC90C52ED3}" srcOrd="0" destOrd="1" presId="urn:microsoft.com/office/officeart/2005/8/layout/hList1"/>
    <dgm:cxn modelId="{2DC9B6F3-AAA3-4BEB-9035-A7B0E4CC5288}" srcId="{552287A8-85C6-D940-882A-46B8684A8932}" destId="{BC343056-6DCF-4520-B432-1E06A5E25FD4}" srcOrd="2" destOrd="0" parTransId="{51EA56BE-A25C-4375-B0DB-A91293A91B48}" sibTransId="{7BA43B76-8F5E-4C2E-AEF7-8735C628151F}"/>
    <dgm:cxn modelId="{9D5316F8-1083-A14A-BDBC-4345550C38BD}" srcId="{21107765-164E-F748-954B-764D9FE222AD}" destId="{6EF592C4-DC20-9640-88F9-206300A39D3E}" srcOrd="1" destOrd="0" parTransId="{83707E05-FBAE-4D47-B7E5-95C73DB7C346}" sibTransId="{1D315B98-38E7-D042-AD89-43E3F9CC163B}"/>
    <dgm:cxn modelId="{B6B105FC-3A85-49EC-9198-7C48982C6AC3}" type="presOf" srcId="{C654B583-4766-4EDA-8DB8-8644E4DC1ACA}" destId="{EDB893DF-AAB5-F44F-9F13-87FC90C52ED3}" srcOrd="0" destOrd="0" presId="urn:microsoft.com/office/officeart/2005/8/layout/hList1"/>
    <dgm:cxn modelId="{E874ACFC-5A16-4B63-B4AC-1B7FCB41ED4C}" srcId="{D4D648A1-A498-154C-9A13-1E7D921E8A86}" destId="{A26D962D-C9FD-47EF-9DB5-C7E516EEDF16}" srcOrd="1" destOrd="0" parTransId="{334144EA-6649-441E-8B48-6FF4E6C3652C}" sibTransId="{A634AC2C-8768-464D-9C05-396C37E91573}"/>
    <dgm:cxn modelId="{42B596FF-11FF-441B-98AF-73BD4631DF74}" srcId="{6EF592C4-DC20-9640-88F9-206300A39D3E}" destId="{047C25D4-0766-4D47-BEA9-0464D4192241}" srcOrd="0" destOrd="0" parTransId="{3811FC9F-BE6A-4ADB-A96A-FA850A379FB3}" sibTransId="{30115734-66B0-4C5C-AE2C-C1316809456A}"/>
    <dgm:cxn modelId="{0617328E-1D02-914A-9C41-F0BAF983212E}" type="presParOf" srcId="{31997279-BFDF-8640-A566-B6A9C9ADF0BD}" destId="{3089FBCC-04B6-C140-A214-D05BF5F3765B}" srcOrd="0" destOrd="0" presId="urn:microsoft.com/office/officeart/2005/8/layout/hList1"/>
    <dgm:cxn modelId="{BE29AAC3-68FA-E241-8A83-8264B5DF5098}" type="presParOf" srcId="{3089FBCC-04B6-C140-A214-D05BF5F3765B}" destId="{2ACD655A-D5DB-4E41-AC1E-CF1CD9C3E21D}" srcOrd="0" destOrd="0" presId="urn:microsoft.com/office/officeart/2005/8/layout/hList1"/>
    <dgm:cxn modelId="{539A9302-A908-E44F-993E-CCD7BCDD6825}" type="presParOf" srcId="{3089FBCC-04B6-C140-A214-D05BF5F3765B}" destId="{37644594-DE64-C744-96D5-93AB4D1A80D0}" srcOrd="1" destOrd="0" presId="urn:microsoft.com/office/officeart/2005/8/layout/hList1"/>
    <dgm:cxn modelId="{DBEC6516-53FF-4F40-BE56-BA6CE1F0DE97}" type="presParOf" srcId="{31997279-BFDF-8640-A566-B6A9C9ADF0BD}" destId="{EC41278B-EFC9-674B-A27A-C7E41FBED42A}" srcOrd="1" destOrd="0" presId="urn:microsoft.com/office/officeart/2005/8/layout/hList1"/>
    <dgm:cxn modelId="{1313994C-CD5C-7D45-B901-4A3DB6DC7565}" type="presParOf" srcId="{31997279-BFDF-8640-A566-B6A9C9ADF0BD}" destId="{D72EA2E2-20FD-DF42-A6C2-4D26F8C3FD0A}" srcOrd="2" destOrd="0" presId="urn:microsoft.com/office/officeart/2005/8/layout/hList1"/>
    <dgm:cxn modelId="{5DBA0276-60AB-3043-982E-C8300602296A}" type="presParOf" srcId="{D72EA2E2-20FD-DF42-A6C2-4D26F8C3FD0A}" destId="{B4DA09B1-71A1-9F43-88DD-E99CC07F3105}" srcOrd="0" destOrd="0" presId="urn:microsoft.com/office/officeart/2005/8/layout/hList1"/>
    <dgm:cxn modelId="{9DF20CB4-8EF1-D74E-82B4-A7E322D1DF8F}" type="presParOf" srcId="{D72EA2E2-20FD-DF42-A6C2-4D26F8C3FD0A}" destId="{AE432DBF-8004-7C46-99FD-8F5A89B7F1E2}" srcOrd="1" destOrd="0" presId="urn:microsoft.com/office/officeart/2005/8/layout/hList1"/>
    <dgm:cxn modelId="{A38F41DE-7BA3-454C-9CFD-95DDFB662939}" type="presParOf" srcId="{31997279-BFDF-8640-A566-B6A9C9ADF0BD}" destId="{55786D74-BC43-B34F-A0F3-F96A551A5386}" srcOrd="3" destOrd="0" presId="urn:microsoft.com/office/officeart/2005/8/layout/hList1"/>
    <dgm:cxn modelId="{119E0A79-835B-A54F-A9BE-6B1EDBCC3FDC}" type="presParOf" srcId="{31997279-BFDF-8640-A566-B6A9C9ADF0BD}" destId="{7F260360-0819-1240-98A4-358F550A6770}" srcOrd="4" destOrd="0" presId="urn:microsoft.com/office/officeart/2005/8/layout/hList1"/>
    <dgm:cxn modelId="{2F7FEB2C-CCB9-EB41-BE64-D3AC300A757B}" type="presParOf" srcId="{7F260360-0819-1240-98A4-358F550A6770}" destId="{C2119ADC-8E25-8C45-B080-30C3C6EA5331}" srcOrd="0" destOrd="0" presId="urn:microsoft.com/office/officeart/2005/8/layout/hList1"/>
    <dgm:cxn modelId="{422C9949-3E3A-E047-9177-F26895AEEA01}" type="presParOf" srcId="{7F260360-0819-1240-98A4-358F550A6770}" destId="{EDB893DF-AAB5-F44F-9F13-87FC90C52ED3}" srcOrd="1" destOrd="0" presId="urn:microsoft.com/office/officeart/2005/8/layout/hList1"/>
    <dgm:cxn modelId="{E338A7D7-3137-3A40-8260-DAC332A0656D}" type="presParOf" srcId="{31997279-BFDF-8640-A566-B6A9C9ADF0BD}" destId="{9E9B66A0-B0C9-7C41-B7DF-03582ADA1174}" srcOrd="5" destOrd="0" presId="urn:microsoft.com/office/officeart/2005/8/layout/hList1"/>
    <dgm:cxn modelId="{30BB4C93-C3F7-7A48-A622-E0AF6FFC75E5}" type="presParOf" srcId="{31997279-BFDF-8640-A566-B6A9C9ADF0BD}" destId="{666D221A-2C9E-184E-9D24-42F133338E19}" srcOrd="6" destOrd="0" presId="urn:microsoft.com/office/officeart/2005/8/layout/hList1"/>
    <dgm:cxn modelId="{50ADB1E8-DD3B-F644-AE18-3E52CD340F5D}" type="presParOf" srcId="{666D221A-2C9E-184E-9D24-42F133338E19}" destId="{F1A9FFD4-5609-7F40-9E5D-570CA153988E}" srcOrd="0" destOrd="0" presId="urn:microsoft.com/office/officeart/2005/8/layout/hList1"/>
    <dgm:cxn modelId="{C3260C9E-2D24-5747-AC20-FDC0C3E3453A}" type="presParOf" srcId="{666D221A-2C9E-184E-9D24-42F133338E19}" destId="{62327B4E-D2C9-254D-8AEB-C324E263109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107765-164E-F748-954B-764D9FE222AD}" type="doc">
      <dgm:prSet loTypeId="urn:microsoft.com/office/officeart/2005/8/layout/hList1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fi-FI"/>
        </a:p>
      </dgm:t>
    </dgm:pt>
    <dgm:pt modelId="{552287A8-85C6-D940-882A-46B8684A8932}">
      <dgm:prSet phldrT="[Teksti]" phldr="0"/>
      <dgm:spPr/>
      <dgm:t>
        <a:bodyPr/>
        <a:lstStyle/>
        <a:p>
          <a:r>
            <a:rPr lang="fi-FI" b="1" dirty="0" err="1">
              <a:latin typeface="Cambria" panose="02040503050406030204" pitchFamily="18" charset="0"/>
              <a:ea typeface="Cambria" panose="02040503050406030204" pitchFamily="18" charset="0"/>
            </a:rPr>
            <a:t>Analys</a:t>
          </a:r>
          <a:endParaRPr lang="fi-FI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A1EA28D-93E4-F04A-9B67-6944BB548E40}" type="parTrans" cxnId="{8F4D7D59-A9FE-114A-A3E6-B9DF70D5D772}">
      <dgm:prSet/>
      <dgm:spPr/>
      <dgm:t>
        <a:bodyPr/>
        <a:lstStyle/>
        <a:p>
          <a:endParaRPr lang="fi-FI"/>
        </a:p>
      </dgm:t>
    </dgm:pt>
    <dgm:pt modelId="{36583677-0BDB-6044-97BE-FB2CA2127BAF}" type="sibTrans" cxnId="{8F4D7D59-A9FE-114A-A3E6-B9DF70D5D772}">
      <dgm:prSet/>
      <dgm:spPr/>
      <dgm:t>
        <a:bodyPr/>
        <a:lstStyle/>
        <a:p>
          <a:endParaRPr lang="fi-FI"/>
        </a:p>
      </dgm:t>
    </dgm:pt>
    <dgm:pt modelId="{6EF592C4-DC20-9640-88F9-206300A39D3E}">
      <dgm:prSet phldrT="[Teksti]" phldr="0"/>
      <dgm:spPr/>
      <dgm:t>
        <a:bodyPr/>
        <a:lstStyle/>
        <a:p>
          <a:r>
            <a:rPr lang="fi-FI" b="1" dirty="0" err="1">
              <a:latin typeface="Cambria" panose="02040503050406030204" pitchFamily="18" charset="0"/>
              <a:ea typeface="Cambria" panose="02040503050406030204" pitchFamily="18" charset="0"/>
            </a:rPr>
            <a:t>Grundsökning</a:t>
          </a:r>
          <a:endParaRPr lang="fi-FI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3707E05-FBAE-4D47-B7E5-95C73DB7C346}" type="parTrans" cxnId="{9D5316F8-1083-A14A-BDBC-4345550C38BD}">
      <dgm:prSet/>
      <dgm:spPr/>
      <dgm:t>
        <a:bodyPr/>
        <a:lstStyle/>
        <a:p>
          <a:endParaRPr lang="fi-FI"/>
        </a:p>
      </dgm:t>
    </dgm:pt>
    <dgm:pt modelId="{1D315B98-38E7-D042-AD89-43E3F9CC163B}" type="sibTrans" cxnId="{9D5316F8-1083-A14A-BDBC-4345550C38BD}">
      <dgm:prSet/>
      <dgm:spPr/>
      <dgm:t>
        <a:bodyPr/>
        <a:lstStyle/>
        <a:p>
          <a:endParaRPr lang="fi-FI"/>
        </a:p>
      </dgm:t>
    </dgm:pt>
    <dgm:pt modelId="{AB0ECF07-2CB8-0048-AF1B-C39166B2CA18}">
      <dgm:prSet phldrT="[Teksti]" phldr="0"/>
      <dgm:spPr/>
      <dgm:t>
        <a:bodyPr/>
        <a:lstStyle/>
        <a:p>
          <a:r>
            <a:rPr lang="fi-FI" b="1" dirty="0" err="1">
              <a:latin typeface="Cambria" panose="02040503050406030204" pitchFamily="18" charset="0"/>
              <a:ea typeface="Cambria" panose="02040503050406030204" pitchFamily="18" charset="0"/>
            </a:rPr>
            <a:t>Utökad</a:t>
          </a:r>
          <a:r>
            <a:rPr lang="fi-FI" b="1" dirty="0"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r>
            <a:rPr lang="fi-FI" b="1" dirty="0" err="1">
              <a:latin typeface="Cambria" panose="02040503050406030204" pitchFamily="18" charset="0"/>
              <a:ea typeface="Cambria" panose="02040503050406030204" pitchFamily="18" charset="0"/>
            </a:rPr>
            <a:t>sökning</a:t>
          </a:r>
          <a:endParaRPr lang="fi-FI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FD8399D-025D-9C4E-84EB-A12BAD583F25}" type="parTrans" cxnId="{96444DC4-CA85-EE40-AC07-5CB2532FF9D7}">
      <dgm:prSet/>
      <dgm:spPr/>
      <dgm:t>
        <a:bodyPr/>
        <a:lstStyle/>
        <a:p>
          <a:endParaRPr lang="fi-FI"/>
        </a:p>
      </dgm:t>
    </dgm:pt>
    <dgm:pt modelId="{FE65DFBF-EEEE-8C48-8612-C5010BDAFE1D}" type="sibTrans" cxnId="{96444DC4-CA85-EE40-AC07-5CB2532FF9D7}">
      <dgm:prSet/>
      <dgm:spPr/>
      <dgm:t>
        <a:bodyPr/>
        <a:lstStyle/>
        <a:p>
          <a:endParaRPr lang="fi-FI"/>
        </a:p>
      </dgm:t>
    </dgm:pt>
    <dgm:pt modelId="{D4D648A1-A498-154C-9A13-1E7D921E8A86}">
      <dgm:prSet phldrT="[Teksti]" phldr="0"/>
      <dgm:spPr/>
      <dgm:t>
        <a:bodyPr/>
        <a:lstStyle/>
        <a:p>
          <a:r>
            <a:rPr lang="fi-FI" b="1" dirty="0" err="1">
              <a:latin typeface="Cambria" panose="02040503050406030204" pitchFamily="18" charset="0"/>
              <a:ea typeface="Cambria" panose="02040503050406030204" pitchFamily="18" charset="0"/>
            </a:rPr>
            <a:t>Rekrytering</a:t>
          </a:r>
          <a:endParaRPr lang="fi-FI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4FC0901-C20C-9243-A4A7-99189673B5D9}" type="parTrans" cxnId="{21D5AE25-AD3B-A845-9977-6FE55F233FF5}">
      <dgm:prSet/>
      <dgm:spPr/>
      <dgm:t>
        <a:bodyPr/>
        <a:lstStyle/>
        <a:p>
          <a:endParaRPr lang="fi-FI"/>
        </a:p>
      </dgm:t>
    </dgm:pt>
    <dgm:pt modelId="{B1AA8B24-C0FA-5946-A7E6-828FBF3F729C}" type="sibTrans" cxnId="{21D5AE25-AD3B-A845-9977-6FE55F233FF5}">
      <dgm:prSet/>
      <dgm:spPr/>
      <dgm:t>
        <a:bodyPr/>
        <a:lstStyle/>
        <a:p>
          <a:endParaRPr lang="fi-FI"/>
        </a:p>
      </dgm:t>
    </dgm:pt>
    <dgm:pt modelId="{2AB50008-E3B3-4D7C-90C2-75B3C2D2816B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När företaget saknar tidigare erfarenhet av systematiskt styrelsearbete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64407B4-E3E5-4901-9F97-DFF63D2A9D38}" type="parTrans" cxnId="{B358FEA4-81D7-42CF-813E-6CFE89BFFE2A}">
      <dgm:prSet/>
      <dgm:spPr/>
      <dgm:t>
        <a:bodyPr/>
        <a:lstStyle/>
        <a:p>
          <a:endParaRPr lang="fi-FI"/>
        </a:p>
      </dgm:t>
    </dgm:pt>
    <dgm:pt modelId="{3EC37973-36CC-453A-98D2-95D19A9CBB98}" type="sibTrans" cxnId="{B358FEA4-81D7-42CF-813E-6CFE89BFFE2A}">
      <dgm:prSet/>
      <dgm:spPr/>
      <dgm:t>
        <a:bodyPr/>
        <a:lstStyle/>
        <a:p>
          <a:endParaRPr lang="fi-FI"/>
        </a:p>
      </dgm:t>
    </dgm:pt>
    <dgm:pt modelId="{047C25D4-0766-4D47-BEA9-0464D4192241}">
      <dgm:prSet/>
      <dgm:spPr/>
      <dgm:t>
        <a:bodyPr/>
        <a:lstStyle/>
        <a:p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När företaget har en tydlig uppfattning om kompetenser en styrelsemedlem skall ha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3811FC9F-BE6A-4ADB-A96A-FA850A379FB3}" type="parTrans" cxnId="{42B596FF-11FF-441B-98AF-73BD4631DF74}">
      <dgm:prSet/>
      <dgm:spPr/>
      <dgm:t>
        <a:bodyPr/>
        <a:lstStyle/>
        <a:p>
          <a:endParaRPr lang="fi-FI"/>
        </a:p>
      </dgm:t>
    </dgm:pt>
    <dgm:pt modelId="{30115734-66B0-4C5C-AE2C-C1316809456A}" type="sibTrans" cxnId="{42B596FF-11FF-441B-98AF-73BD4631DF74}">
      <dgm:prSet/>
      <dgm:spPr/>
      <dgm:t>
        <a:bodyPr/>
        <a:lstStyle/>
        <a:p>
          <a:endParaRPr lang="fi-FI"/>
        </a:p>
      </dgm:t>
    </dgm:pt>
    <dgm:pt modelId="{C654B583-4766-4EDA-8DB8-8644E4DC1ACA}">
      <dgm:prSet/>
      <dgm:spPr/>
      <dgm:t>
        <a:bodyPr/>
        <a:lstStyle/>
        <a:p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När en grundläggande sökning inte hittar en lämplig medlem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3DCDD07-4414-4ED5-AE3D-33A411DDF71E}" type="parTrans" cxnId="{8234302A-BF18-4E33-ACEB-FB3686FC6058}">
      <dgm:prSet/>
      <dgm:spPr/>
      <dgm:t>
        <a:bodyPr/>
        <a:lstStyle/>
        <a:p>
          <a:endParaRPr lang="fi-FI"/>
        </a:p>
      </dgm:t>
    </dgm:pt>
    <dgm:pt modelId="{352F398B-0442-48B4-BAA9-2B5DDF838B31}" type="sibTrans" cxnId="{8234302A-BF18-4E33-ACEB-FB3686FC6058}">
      <dgm:prSet/>
      <dgm:spPr/>
      <dgm:t>
        <a:bodyPr/>
        <a:lstStyle/>
        <a:p>
          <a:endParaRPr lang="fi-FI"/>
        </a:p>
      </dgm:t>
    </dgm:pt>
    <dgm:pt modelId="{A759B03D-4C9C-4593-A278-03707A818243}">
      <dgm:prSet/>
      <dgm:spPr/>
      <dgm:t>
        <a:bodyPr/>
        <a:lstStyle/>
        <a:p>
          <a:r>
            <a:rPr lang="sv-SE">
              <a:latin typeface="Cambria" panose="02040503050406030204" pitchFamily="18" charset="0"/>
              <a:ea typeface="Cambria" panose="02040503050406030204" pitchFamily="18" charset="0"/>
            </a:rPr>
            <a:t>När företaget vill ha en skräddarsydd eller diskret sökning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5EB76BE-1B06-46A0-940B-6FE072E81C58}" type="parTrans" cxnId="{C2593FA7-E1F9-45EC-BD34-11FBAC913747}">
      <dgm:prSet/>
      <dgm:spPr/>
      <dgm:t>
        <a:bodyPr/>
        <a:lstStyle/>
        <a:p>
          <a:endParaRPr lang="fi-FI"/>
        </a:p>
      </dgm:t>
    </dgm:pt>
    <dgm:pt modelId="{FA019193-FCB3-486A-A7B6-72D90FECDF0B}" type="sibTrans" cxnId="{C2593FA7-E1F9-45EC-BD34-11FBAC913747}">
      <dgm:prSet/>
      <dgm:spPr/>
      <dgm:t>
        <a:bodyPr/>
        <a:lstStyle/>
        <a:p>
          <a:endParaRPr lang="fi-FI"/>
        </a:p>
      </dgm:t>
    </dgm:pt>
    <dgm:pt modelId="{85D116AA-0DA2-4F94-ACED-BAECAB43644C}">
      <dgm:prSet/>
      <dgm:spPr/>
      <dgm:t>
        <a:bodyPr/>
        <a:lstStyle/>
        <a:p>
          <a:pPr>
            <a:buFont typeface="Arial" panose="020B0604020202020204" pitchFamily="34" charset="0"/>
            <a:buNone/>
          </a:pP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3B16E482-A069-49B5-B17B-FE61DA142B85}" type="parTrans" cxnId="{2BDDE57E-F732-49A3-AFC5-2B2CFEF5C6A7}">
      <dgm:prSet/>
      <dgm:spPr/>
      <dgm:t>
        <a:bodyPr/>
        <a:lstStyle/>
        <a:p>
          <a:endParaRPr lang="fi-FI"/>
        </a:p>
      </dgm:t>
    </dgm:pt>
    <dgm:pt modelId="{6DA50600-2D35-45A6-9B90-9778A855957E}" type="sibTrans" cxnId="{2BDDE57E-F732-49A3-AFC5-2B2CFEF5C6A7}">
      <dgm:prSet/>
      <dgm:spPr/>
      <dgm:t>
        <a:bodyPr/>
        <a:lstStyle/>
        <a:p>
          <a:endParaRPr lang="fi-FI"/>
        </a:p>
      </dgm:t>
    </dgm:pt>
    <dgm:pt modelId="{02B9A2E8-97F0-4647-9386-2CC3FF94AE28}">
      <dgm:prSet/>
      <dgm:spPr/>
      <dgm:t>
        <a:bodyPr/>
        <a:lstStyle/>
        <a:p>
          <a:pPr>
            <a:buFont typeface="Arial" panose="020B0604020202020204" pitchFamily="34" charset="0"/>
            <a:buNone/>
          </a:pP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016158A-A017-48DC-BEB3-8CDAC8F1F5D9}" type="parTrans" cxnId="{8F58A3FD-95A0-4C31-ADC3-8D83873C93B7}">
      <dgm:prSet/>
      <dgm:spPr/>
      <dgm:t>
        <a:bodyPr/>
        <a:lstStyle/>
        <a:p>
          <a:endParaRPr lang="fi-FI"/>
        </a:p>
      </dgm:t>
    </dgm:pt>
    <dgm:pt modelId="{4AC81977-E4C8-4D66-89DD-EDA29C7A7FF6}" type="sibTrans" cxnId="{8F58A3FD-95A0-4C31-ADC3-8D83873C93B7}">
      <dgm:prSet/>
      <dgm:spPr/>
      <dgm:t>
        <a:bodyPr/>
        <a:lstStyle/>
        <a:p>
          <a:endParaRPr lang="fi-FI"/>
        </a:p>
      </dgm:t>
    </dgm:pt>
    <dgm:pt modelId="{0EFA8AEC-071A-499C-9F41-AC6C52E1F8E9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3F65793-1591-4502-A7AB-672A70B30DCD}" type="parTrans" cxnId="{C26B8319-EA2C-4F74-B442-16E939B9329D}">
      <dgm:prSet/>
      <dgm:spPr/>
      <dgm:t>
        <a:bodyPr/>
        <a:lstStyle/>
        <a:p>
          <a:endParaRPr lang="fi-FI"/>
        </a:p>
      </dgm:t>
    </dgm:pt>
    <dgm:pt modelId="{59E2D34E-404D-4B2E-89A2-8043810E11B7}" type="sibTrans" cxnId="{C26B8319-EA2C-4F74-B442-16E939B9329D}">
      <dgm:prSet/>
      <dgm:spPr/>
      <dgm:t>
        <a:bodyPr/>
        <a:lstStyle/>
        <a:p>
          <a:endParaRPr lang="fi-FI"/>
        </a:p>
      </dgm:t>
    </dgm:pt>
    <dgm:pt modelId="{3DA0235A-C049-4F50-858F-A09DF84D332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i-FI" dirty="0">
              <a:latin typeface="Cambria" panose="02040503050406030204" pitchFamily="18" charset="0"/>
              <a:ea typeface="Cambria" panose="02040503050406030204" pitchFamily="18" charset="0"/>
            </a:rPr>
            <a:t>Systematisk analys av behovet av utveckling av styrelsearbetet</a:t>
          </a:r>
        </a:p>
      </dgm:t>
    </dgm:pt>
    <dgm:pt modelId="{E878F766-6244-4103-820D-E5BDDB97034F}" type="parTrans" cxnId="{9EA23122-54AF-4905-8525-A845E3AD6644}">
      <dgm:prSet/>
      <dgm:spPr/>
      <dgm:t>
        <a:bodyPr/>
        <a:lstStyle/>
        <a:p>
          <a:endParaRPr lang="fi-FI"/>
        </a:p>
      </dgm:t>
    </dgm:pt>
    <dgm:pt modelId="{A8A9ABAB-A55D-41EA-94E9-B64B8EC63310}" type="sibTrans" cxnId="{9EA23122-54AF-4905-8525-A845E3AD6644}">
      <dgm:prSet/>
      <dgm:spPr/>
      <dgm:t>
        <a:bodyPr/>
        <a:lstStyle/>
        <a:p>
          <a:endParaRPr lang="fi-FI"/>
        </a:p>
      </dgm:t>
    </dgm:pt>
    <dgm:pt modelId="{EAC276C4-200F-4E29-928E-62576859940A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460E4CB-C5D0-4943-B78B-B05CD95D114C}" type="parTrans" cxnId="{C9C96396-340D-4F6C-A488-5DAC131E8676}">
      <dgm:prSet/>
      <dgm:spPr/>
      <dgm:t>
        <a:bodyPr/>
        <a:lstStyle/>
        <a:p>
          <a:endParaRPr lang="fi-FI"/>
        </a:p>
      </dgm:t>
    </dgm:pt>
    <dgm:pt modelId="{6D24AA7B-741A-41E5-AD5A-EC10C08AA617}" type="sibTrans" cxnId="{C9C96396-340D-4F6C-A488-5DAC131E8676}">
      <dgm:prSet/>
      <dgm:spPr/>
      <dgm:t>
        <a:bodyPr/>
        <a:lstStyle/>
        <a:p>
          <a:endParaRPr lang="fi-FI"/>
        </a:p>
      </dgm:t>
    </dgm:pt>
    <dgm:pt modelId="{479422A3-B305-4E18-B3CB-C586D5AD6949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i-FI" dirty="0">
              <a:latin typeface="Cambria" panose="02040503050406030204" pitchFamily="18" charset="0"/>
              <a:ea typeface="Cambria" panose="02040503050406030204" pitchFamily="18" charset="0"/>
            </a:rPr>
            <a:t>Möte med expert</a:t>
          </a:r>
        </a:p>
      </dgm:t>
    </dgm:pt>
    <dgm:pt modelId="{6A34D00B-6010-497C-AE59-D314B4D96CAA}" type="parTrans" cxnId="{D65A0261-611B-4524-AA7E-B162C3EC2C87}">
      <dgm:prSet/>
      <dgm:spPr/>
      <dgm:t>
        <a:bodyPr/>
        <a:lstStyle/>
        <a:p>
          <a:endParaRPr lang="fi-FI"/>
        </a:p>
      </dgm:t>
    </dgm:pt>
    <dgm:pt modelId="{5DF3A365-3294-4358-9B13-FEDF0D5BC82D}" type="sibTrans" cxnId="{D65A0261-611B-4524-AA7E-B162C3EC2C87}">
      <dgm:prSet/>
      <dgm:spPr/>
      <dgm:t>
        <a:bodyPr/>
        <a:lstStyle/>
        <a:p>
          <a:endParaRPr lang="fi-FI"/>
        </a:p>
      </dgm:t>
    </dgm:pt>
    <dgm:pt modelId="{DDB38730-9880-45B3-9035-EFB4076D6C1C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26A5742-8BB0-4BCC-AF86-D99DAE83260D}" type="parTrans" cxnId="{9B361F0C-DE02-4D20-8BC7-4927F47927BC}">
      <dgm:prSet/>
      <dgm:spPr/>
      <dgm:t>
        <a:bodyPr/>
        <a:lstStyle/>
        <a:p>
          <a:endParaRPr lang="fi-FI"/>
        </a:p>
      </dgm:t>
    </dgm:pt>
    <dgm:pt modelId="{0F34AEE1-687A-4739-907D-FD9F8B5F2A21}" type="sibTrans" cxnId="{9B361F0C-DE02-4D20-8BC7-4927F47927BC}">
      <dgm:prSet/>
      <dgm:spPr/>
      <dgm:t>
        <a:bodyPr/>
        <a:lstStyle/>
        <a:p>
          <a:endParaRPr lang="fi-FI"/>
        </a:p>
      </dgm:t>
    </dgm:pt>
    <dgm:pt modelId="{AB71BD54-04C6-449E-8DF0-6EF4E870156C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Skriftlig rapport (även som stöd för rekryteringsprocessen och ytterligare information till kandidater)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9BA8F4E-7C91-4EAE-AAC9-6ED20FE678FA}" type="parTrans" cxnId="{2AD8C3EE-F831-42DE-AE28-F38F1DED51CB}">
      <dgm:prSet/>
      <dgm:spPr/>
      <dgm:t>
        <a:bodyPr/>
        <a:lstStyle/>
        <a:p>
          <a:endParaRPr lang="fi-FI"/>
        </a:p>
      </dgm:t>
    </dgm:pt>
    <dgm:pt modelId="{67666C24-7577-4CA3-8C78-3DCE4ADC2D4F}" type="sibTrans" cxnId="{2AD8C3EE-F831-42DE-AE28-F38F1DED51CB}">
      <dgm:prSet/>
      <dgm:spPr/>
      <dgm:t>
        <a:bodyPr/>
        <a:lstStyle/>
        <a:p>
          <a:endParaRPr lang="fi-FI"/>
        </a:p>
      </dgm:t>
    </dgm:pt>
    <dgm:pt modelId="{581F01D3-40E7-4CFB-A211-84570023E0CC}">
      <dgm:prSet/>
      <dgm:spPr/>
      <dgm:t>
        <a:bodyPr/>
        <a:lstStyle/>
        <a:p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DD5D4F5-9495-4F50-B125-D41E513E05FC}" type="parTrans" cxnId="{D017CA6D-4979-4A45-93A7-C534F8515C54}">
      <dgm:prSet/>
      <dgm:spPr/>
      <dgm:t>
        <a:bodyPr/>
        <a:lstStyle/>
        <a:p>
          <a:endParaRPr lang="fi-FI"/>
        </a:p>
      </dgm:t>
    </dgm:pt>
    <dgm:pt modelId="{01B0F40D-4A42-4755-885B-F7B473178881}" type="sibTrans" cxnId="{D017CA6D-4979-4A45-93A7-C534F8515C54}">
      <dgm:prSet/>
      <dgm:spPr/>
      <dgm:t>
        <a:bodyPr/>
        <a:lstStyle/>
        <a:p>
          <a:endParaRPr lang="fi-FI"/>
        </a:p>
      </dgm:t>
    </dgm:pt>
    <dgm:pt modelId="{96159CAD-1EC8-456C-A23F-67F9C4C942A3}">
      <dgm:prSet/>
      <dgm:spPr/>
      <dgm:t>
        <a:bodyPr/>
        <a:lstStyle/>
        <a:p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Rekrytering från Hallituspartnerit Pohjanmaas medlemmar baserat på den utarbetade rekryteringspromemorian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B0A3407-16C1-4320-AF69-2BEB33D4D281}" type="parTrans" cxnId="{AE44514D-BF58-4EBB-91A6-7A40E46A0BE8}">
      <dgm:prSet/>
      <dgm:spPr/>
      <dgm:t>
        <a:bodyPr/>
        <a:lstStyle/>
        <a:p>
          <a:endParaRPr lang="fi-FI"/>
        </a:p>
      </dgm:t>
    </dgm:pt>
    <dgm:pt modelId="{3F521B02-8CDB-4F4D-8677-2E20CC434BAA}" type="sibTrans" cxnId="{AE44514D-BF58-4EBB-91A6-7A40E46A0BE8}">
      <dgm:prSet/>
      <dgm:spPr/>
      <dgm:t>
        <a:bodyPr/>
        <a:lstStyle/>
        <a:p>
          <a:endParaRPr lang="fi-FI"/>
        </a:p>
      </dgm:t>
    </dgm:pt>
    <dgm:pt modelId="{F143851D-EB7B-4C62-80DF-438290C40CF6}">
      <dgm:prSet/>
      <dgm:spPr/>
      <dgm:t>
        <a:bodyPr/>
        <a:lstStyle/>
        <a:p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5EA1F1C-444E-49E2-A03D-291C04BA7233}" type="parTrans" cxnId="{03A2C6B7-80E7-49FC-A9E8-F29D8C42AC0B}">
      <dgm:prSet/>
      <dgm:spPr/>
      <dgm:t>
        <a:bodyPr/>
        <a:lstStyle/>
        <a:p>
          <a:endParaRPr lang="fi-FI"/>
        </a:p>
      </dgm:t>
    </dgm:pt>
    <dgm:pt modelId="{8AD574CD-26B7-4FDF-8460-5652C1C7C8CD}" type="sibTrans" cxnId="{03A2C6B7-80E7-49FC-A9E8-F29D8C42AC0B}">
      <dgm:prSet/>
      <dgm:spPr/>
      <dgm:t>
        <a:bodyPr/>
        <a:lstStyle/>
        <a:p>
          <a:endParaRPr lang="fi-FI"/>
        </a:p>
      </dgm:t>
    </dgm:pt>
    <dgm:pt modelId="{80FDA492-7D6A-4676-AA6E-09064D591A70}">
      <dgm:prSet/>
      <dgm:spPr/>
      <dgm:t>
        <a:bodyPr/>
        <a:lstStyle/>
        <a:p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Information om intresserade kandidater förmedlas till företaget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FAA7173-0299-401A-8534-EE624748DA59}" type="parTrans" cxnId="{005DC4D3-9523-456B-ADEE-BE9329716A8D}">
      <dgm:prSet/>
      <dgm:spPr/>
      <dgm:t>
        <a:bodyPr/>
        <a:lstStyle/>
        <a:p>
          <a:endParaRPr lang="fi-FI"/>
        </a:p>
      </dgm:t>
    </dgm:pt>
    <dgm:pt modelId="{16106089-1DE8-4245-9FAF-55CACF6C90BC}" type="sibTrans" cxnId="{005DC4D3-9523-456B-ADEE-BE9329716A8D}">
      <dgm:prSet/>
      <dgm:spPr/>
      <dgm:t>
        <a:bodyPr/>
        <a:lstStyle/>
        <a:p>
          <a:endParaRPr lang="fi-FI"/>
        </a:p>
      </dgm:t>
    </dgm:pt>
    <dgm:pt modelId="{171672A1-C4C5-4E89-8173-43F42452438D}">
      <dgm:prSet/>
      <dgm:spPr/>
      <dgm:t>
        <a:bodyPr/>
        <a:lstStyle/>
        <a:p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6751CEF9-99D3-481A-AF37-9AC9D7CE27DA}" type="parTrans" cxnId="{CF566C6F-3211-4461-9A64-EA93A15C2C69}">
      <dgm:prSet/>
      <dgm:spPr/>
      <dgm:t>
        <a:bodyPr/>
        <a:lstStyle/>
        <a:p>
          <a:endParaRPr lang="fi-FI"/>
        </a:p>
      </dgm:t>
    </dgm:pt>
    <dgm:pt modelId="{4C8086FE-8777-44A5-8223-C361518DBB2A}" type="sibTrans" cxnId="{CF566C6F-3211-4461-9A64-EA93A15C2C69}">
      <dgm:prSet/>
      <dgm:spPr/>
      <dgm:t>
        <a:bodyPr/>
        <a:lstStyle/>
        <a:p>
          <a:endParaRPr lang="fi-FI"/>
        </a:p>
      </dgm:t>
    </dgm:pt>
    <dgm:pt modelId="{63CDFD18-C278-4AEF-8DC5-7AE448853A08}">
      <dgm:prSet/>
      <dgm:spPr/>
      <dgm:t>
        <a:bodyPr/>
        <a:lstStyle/>
        <a:p>
          <a:r>
            <a:rPr lang="fi-FI" dirty="0">
              <a:latin typeface="Cambria" panose="02040503050406030204" pitchFamily="18" charset="0"/>
              <a:ea typeface="Cambria" panose="02040503050406030204" pitchFamily="18" charset="0"/>
            </a:rPr>
            <a:t>Företaget gör urvalen</a:t>
          </a:r>
        </a:p>
      </dgm:t>
    </dgm:pt>
    <dgm:pt modelId="{6D408121-799C-4172-B15C-E75075459A9A}" type="parTrans" cxnId="{C120B408-A91A-48F6-94EE-4C7124615767}">
      <dgm:prSet/>
      <dgm:spPr/>
      <dgm:t>
        <a:bodyPr/>
        <a:lstStyle/>
        <a:p>
          <a:endParaRPr lang="fi-FI"/>
        </a:p>
      </dgm:t>
    </dgm:pt>
    <dgm:pt modelId="{144C0A16-1F87-4766-B416-AFF02344BD9B}" type="sibTrans" cxnId="{C120B408-A91A-48F6-94EE-4C7124615767}">
      <dgm:prSet/>
      <dgm:spPr/>
      <dgm:t>
        <a:bodyPr/>
        <a:lstStyle/>
        <a:p>
          <a:endParaRPr lang="fi-FI"/>
        </a:p>
      </dgm:t>
    </dgm:pt>
    <dgm:pt modelId="{746A484B-3128-4947-9850-972BE90CF991}">
      <dgm:prSet/>
      <dgm:spPr/>
      <dgm:t>
        <a:bodyPr/>
        <a:lstStyle/>
        <a:p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C46D8EC-7B22-40DE-BDA1-8EE4A489C873}" type="parTrans" cxnId="{741D0FD6-70F6-411E-B11E-1338E6284557}">
      <dgm:prSet/>
      <dgm:spPr/>
      <dgm:t>
        <a:bodyPr/>
        <a:lstStyle/>
        <a:p>
          <a:endParaRPr lang="fi-FI"/>
        </a:p>
      </dgm:t>
    </dgm:pt>
    <dgm:pt modelId="{8C3CED9F-EF56-4752-9116-3D84DFDA1512}" type="sibTrans" cxnId="{741D0FD6-70F6-411E-B11E-1338E6284557}">
      <dgm:prSet/>
      <dgm:spPr/>
      <dgm:t>
        <a:bodyPr/>
        <a:lstStyle/>
        <a:p>
          <a:endParaRPr lang="fi-FI"/>
        </a:p>
      </dgm:t>
    </dgm:pt>
    <dgm:pt modelId="{F8BDC05B-7668-43BA-9ACC-09E6E771397D}">
      <dgm:prSet/>
      <dgm:spPr/>
      <dgm:t>
        <a:bodyPr/>
        <a:lstStyle/>
        <a:p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Baserat på analysen och rekryteringspromemorian söks medlemmar nationellt, från olika källor och nätverk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075F27A-2EE4-4ABF-8BEA-672B14D5D5EA}" type="parTrans" cxnId="{A3E63E90-C2A8-4BC8-89BB-410625189623}">
      <dgm:prSet/>
      <dgm:spPr/>
      <dgm:t>
        <a:bodyPr/>
        <a:lstStyle/>
        <a:p>
          <a:endParaRPr lang="fi-FI"/>
        </a:p>
      </dgm:t>
    </dgm:pt>
    <dgm:pt modelId="{7CA9063F-711B-4161-927E-9CE0D526618E}" type="sibTrans" cxnId="{A3E63E90-C2A8-4BC8-89BB-410625189623}">
      <dgm:prSet/>
      <dgm:spPr/>
      <dgm:t>
        <a:bodyPr/>
        <a:lstStyle/>
        <a:p>
          <a:endParaRPr lang="fi-FI"/>
        </a:p>
      </dgm:t>
    </dgm:pt>
    <dgm:pt modelId="{DDF5D508-6719-45C2-92D4-7861F37D10B8}">
      <dgm:prSet/>
      <dgm:spPr/>
      <dgm:t>
        <a:bodyPr/>
        <a:lstStyle/>
        <a:p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ED0F890-F5BB-4697-83CF-15D5903AE6F9}" type="parTrans" cxnId="{A2E5419F-9C34-47EF-A284-B711DC78D128}">
      <dgm:prSet/>
      <dgm:spPr/>
      <dgm:t>
        <a:bodyPr/>
        <a:lstStyle/>
        <a:p>
          <a:endParaRPr lang="fi-FI"/>
        </a:p>
      </dgm:t>
    </dgm:pt>
    <dgm:pt modelId="{AF614DF2-729C-45DC-BB77-863086E4AF44}" type="sibTrans" cxnId="{A2E5419F-9C34-47EF-A284-B711DC78D128}">
      <dgm:prSet/>
      <dgm:spPr/>
      <dgm:t>
        <a:bodyPr/>
        <a:lstStyle/>
        <a:p>
          <a:endParaRPr lang="fi-FI"/>
        </a:p>
      </dgm:t>
    </dgm:pt>
    <dgm:pt modelId="{819E6CB6-3E7F-4537-8B37-197E37782D35}">
      <dgm:prSet/>
      <dgm:spPr/>
      <dgm:t>
        <a:bodyPr/>
        <a:lstStyle/>
        <a:p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Information om intresserade kandidater förmedlas till företaget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A7336A4-74A6-4049-AD2C-8F6DB103F545}" type="parTrans" cxnId="{79C24586-8590-478E-B793-8C9236C42E30}">
      <dgm:prSet/>
      <dgm:spPr/>
      <dgm:t>
        <a:bodyPr/>
        <a:lstStyle/>
        <a:p>
          <a:endParaRPr lang="fi-FI"/>
        </a:p>
      </dgm:t>
    </dgm:pt>
    <dgm:pt modelId="{D25C54CB-F18E-475A-8B22-686321607AA4}" type="sibTrans" cxnId="{79C24586-8590-478E-B793-8C9236C42E30}">
      <dgm:prSet/>
      <dgm:spPr/>
      <dgm:t>
        <a:bodyPr/>
        <a:lstStyle/>
        <a:p>
          <a:endParaRPr lang="fi-FI"/>
        </a:p>
      </dgm:t>
    </dgm:pt>
    <dgm:pt modelId="{CA1FADA3-7111-4FBA-BA67-8D1A6B1444F0}">
      <dgm:prSet/>
      <dgm:spPr/>
      <dgm:t>
        <a:bodyPr/>
        <a:lstStyle/>
        <a:p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677E9D3-4A60-4243-9A79-C18AC5F634E6}" type="parTrans" cxnId="{F6A35582-BD29-4EDA-A9E3-433E7A260052}">
      <dgm:prSet/>
      <dgm:spPr/>
      <dgm:t>
        <a:bodyPr/>
        <a:lstStyle/>
        <a:p>
          <a:endParaRPr lang="fi-FI"/>
        </a:p>
      </dgm:t>
    </dgm:pt>
    <dgm:pt modelId="{93BE615A-17F7-4561-AB2B-2DB1E612DF20}" type="sibTrans" cxnId="{F6A35582-BD29-4EDA-A9E3-433E7A260052}">
      <dgm:prSet/>
      <dgm:spPr/>
      <dgm:t>
        <a:bodyPr/>
        <a:lstStyle/>
        <a:p>
          <a:endParaRPr lang="fi-FI"/>
        </a:p>
      </dgm:t>
    </dgm:pt>
    <dgm:pt modelId="{8F08FAC8-DFCF-4C9C-9803-08CA5C528492}">
      <dgm:prSet/>
      <dgm:spPr/>
      <dgm:t>
        <a:bodyPr/>
        <a:lstStyle/>
        <a:p>
          <a:r>
            <a:rPr lang="fi-FI" dirty="0">
              <a:latin typeface="Cambria" panose="02040503050406030204" pitchFamily="18" charset="0"/>
              <a:ea typeface="Cambria" panose="02040503050406030204" pitchFamily="18" charset="0"/>
            </a:rPr>
            <a:t>Företaget gör urvalen</a:t>
          </a:r>
        </a:p>
      </dgm:t>
    </dgm:pt>
    <dgm:pt modelId="{6BD74341-8770-4800-A1E2-17D1C998E768}" type="parTrans" cxnId="{E6A3AE69-BFC0-4C2B-8A3C-3DC66A23173E}">
      <dgm:prSet/>
      <dgm:spPr/>
      <dgm:t>
        <a:bodyPr/>
        <a:lstStyle/>
        <a:p>
          <a:endParaRPr lang="fi-FI"/>
        </a:p>
      </dgm:t>
    </dgm:pt>
    <dgm:pt modelId="{2D35ED95-8946-420A-9F1E-7484F8AD665E}" type="sibTrans" cxnId="{E6A3AE69-BFC0-4C2B-8A3C-3DC66A23173E}">
      <dgm:prSet/>
      <dgm:spPr/>
      <dgm:t>
        <a:bodyPr/>
        <a:lstStyle/>
        <a:p>
          <a:endParaRPr lang="fi-FI"/>
        </a:p>
      </dgm:t>
    </dgm:pt>
    <dgm:pt modelId="{A0A8F251-C1F3-4358-A3B6-41AB071A301A}">
      <dgm:prSet/>
      <dgm:spPr/>
      <dgm:t>
        <a:bodyPr/>
        <a:lstStyle/>
        <a:p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4555990-8026-4306-ACEB-018166118CC3}" type="parTrans" cxnId="{DE24CE1F-B578-4278-AC66-056412B72D5D}">
      <dgm:prSet/>
      <dgm:spPr/>
      <dgm:t>
        <a:bodyPr/>
        <a:lstStyle/>
        <a:p>
          <a:endParaRPr lang="fi-FI"/>
        </a:p>
      </dgm:t>
    </dgm:pt>
    <dgm:pt modelId="{E70FB085-263E-4B79-8497-AD4C9B339865}" type="sibTrans" cxnId="{DE24CE1F-B578-4278-AC66-056412B72D5D}">
      <dgm:prSet/>
      <dgm:spPr/>
      <dgm:t>
        <a:bodyPr/>
        <a:lstStyle/>
        <a:p>
          <a:endParaRPr lang="fi-FI"/>
        </a:p>
      </dgm:t>
    </dgm:pt>
    <dgm:pt modelId="{A70D280F-9689-4A01-A65E-47F7ACB8082C}">
      <dgm:prSet/>
      <dgm:spPr/>
      <dgm:t>
        <a:bodyPr/>
        <a:lstStyle/>
        <a:p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Baserat på analysen och rekryteringspromemorian söks kandidater på överenskommet sätt, offentligt från nätverk eller som en diskret sökning.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48AB53D-DA13-4D73-A412-5C9CD687C329}" type="parTrans" cxnId="{0E4732BB-8CC8-43A4-8F82-B9BD388EC9B1}">
      <dgm:prSet/>
      <dgm:spPr/>
      <dgm:t>
        <a:bodyPr/>
        <a:lstStyle/>
        <a:p>
          <a:endParaRPr lang="fi-FI"/>
        </a:p>
      </dgm:t>
    </dgm:pt>
    <dgm:pt modelId="{8AD35565-90D7-41FE-9BE0-7F2023EE69CF}" type="sibTrans" cxnId="{0E4732BB-8CC8-43A4-8F82-B9BD388EC9B1}">
      <dgm:prSet/>
      <dgm:spPr/>
      <dgm:t>
        <a:bodyPr/>
        <a:lstStyle/>
        <a:p>
          <a:endParaRPr lang="fi-FI"/>
        </a:p>
      </dgm:t>
    </dgm:pt>
    <dgm:pt modelId="{7CE2B018-FD1C-4DB4-96F3-E9E22F2D74A4}">
      <dgm:prSet/>
      <dgm:spPr/>
      <dgm:t>
        <a:bodyPr/>
        <a:lstStyle/>
        <a:p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35098A3-6553-4D44-B572-E351D5E5E33A}" type="parTrans" cxnId="{B52A8143-8065-439E-9986-C4839DAB15BF}">
      <dgm:prSet/>
      <dgm:spPr/>
      <dgm:t>
        <a:bodyPr/>
        <a:lstStyle/>
        <a:p>
          <a:endParaRPr lang="fi-FI"/>
        </a:p>
      </dgm:t>
    </dgm:pt>
    <dgm:pt modelId="{0E76F0B0-5B7D-4436-A83B-C2999547620D}" type="sibTrans" cxnId="{B52A8143-8065-439E-9986-C4839DAB15BF}">
      <dgm:prSet/>
      <dgm:spPr/>
      <dgm:t>
        <a:bodyPr/>
        <a:lstStyle/>
        <a:p>
          <a:endParaRPr lang="fi-FI"/>
        </a:p>
      </dgm:t>
    </dgm:pt>
    <dgm:pt modelId="{7A16B0CF-295B-469E-86D0-7B3462DC5859}">
      <dgm:prSet/>
      <dgm:spPr/>
      <dgm:t>
        <a:bodyPr/>
        <a:lstStyle/>
        <a:p>
          <a:r>
            <a:rPr lang="sv-SE" dirty="0">
              <a:latin typeface="Cambria" panose="02040503050406030204" pitchFamily="18" charset="0"/>
              <a:ea typeface="Cambria" panose="02040503050406030204" pitchFamily="18" charset="0"/>
            </a:rPr>
            <a:t>Hallituspartnerit ger sina rekommendationer om de mest lämpliga kandidaterna</a:t>
          </a: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3BDF578-DB42-42A7-8E0F-C7C7A5A2E53F}" type="parTrans" cxnId="{AB35A469-EC33-46EB-93E8-432321DAD303}">
      <dgm:prSet/>
      <dgm:spPr/>
      <dgm:t>
        <a:bodyPr/>
        <a:lstStyle/>
        <a:p>
          <a:endParaRPr lang="fi-FI"/>
        </a:p>
      </dgm:t>
    </dgm:pt>
    <dgm:pt modelId="{38C0DE14-5CF1-4D58-9441-DB7C96DD2D21}" type="sibTrans" cxnId="{AB35A469-EC33-46EB-93E8-432321DAD303}">
      <dgm:prSet/>
      <dgm:spPr/>
      <dgm:t>
        <a:bodyPr/>
        <a:lstStyle/>
        <a:p>
          <a:endParaRPr lang="fi-FI"/>
        </a:p>
      </dgm:t>
    </dgm:pt>
    <dgm:pt modelId="{BFA7C511-9349-44D6-9188-65F625C2A155}">
      <dgm:prSet/>
      <dgm:spPr/>
      <dgm:t>
        <a:bodyPr/>
        <a:lstStyle/>
        <a:p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1C3C4CB-BFBE-4F83-92C4-89C9C41C1ABA}" type="parTrans" cxnId="{F43CE2F0-E154-4A72-AB60-429EDDA4D818}">
      <dgm:prSet/>
      <dgm:spPr/>
      <dgm:t>
        <a:bodyPr/>
        <a:lstStyle/>
        <a:p>
          <a:endParaRPr lang="fi-FI"/>
        </a:p>
      </dgm:t>
    </dgm:pt>
    <dgm:pt modelId="{E79953CC-B403-402A-BBE7-CA51DCFB0DD6}" type="sibTrans" cxnId="{F43CE2F0-E154-4A72-AB60-429EDDA4D818}">
      <dgm:prSet/>
      <dgm:spPr/>
      <dgm:t>
        <a:bodyPr/>
        <a:lstStyle/>
        <a:p>
          <a:endParaRPr lang="fi-FI"/>
        </a:p>
      </dgm:t>
    </dgm:pt>
    <dgm:pt modelId="{21EA66DB-15B2-4326-89FE-61BD1F9A0E0F}">
      <dgm:prSet/>
      <dgm:spPr/>
      <dgm:t>
        <a:bodyPr/>
        <a:lstStyle/>
        <a:p>
          <a:r>
            <a:rPr lang="fi-FI" dirty="0">
              <a:latin typeface="Cambria" panose="02040503050406030204" pitchFamily="18" charset="0"/>
              <a:ea typeface="Cambria" panose="02040503050406030204" pitchFamily="18" charset="0"/>
            </a:rPr>
            <a:t>Företaget gör urvalen</a:t>
          </a:r>
        </a:p>
      </dgm:t>
    </dgm:pt>
    <dgm:pt modelId="{EE4BF6BD-8F87-4A95-8285-24FA65E8A606}" type="parTrans" cxnId="{3F344650-2CC4-48F3-9BF1-DBEFAB3598B3}">
      <dgm:prSet/>
      <dgm:spPr/>
      <dgm:t>
        <a:bodyPr/>
        <a:lstStyle/>
        <a:p>
          <a:endParaRPr lang="fi-FI"/>
        </a:p>
      </dgm:t>
    </dgm:pt>
    <dgm:pt modelId="{07D32710-52C8-439D-B18E-70053DE6D3AC}" type="sibTrans" cxnId="{3F344650-2CC4-48F3-9BF1-DBEFAB3598B3}">
      <dgm:prSet/>
      <dgm:spPr/>
      <dgm:t>
        <a:bodyPr/>
        <a:lstStyle/>
        <a:p>
          <a:endParaRPr lang="fi-FI"/>
        </a:p>
      </dgm:t>
    </dgm:pt>
    <dgm:pt modelId="{31997279-BFDF-8640-A566-B6A9C9ADF0BD}" type="pres">
      <dgm:prSet presAssocID="{21107765-164E-F748-954B-764D9FE222AD}" presName="Name0" presStyleCnt="0">
        <dgm:presLayoutVars>
          <dgm:dir/>
          <dgm:animLvl val="lvl"/>
          <dgm:resizeHandles val="exact"/>
        </dgm:presLayoutVars>
      </dgm:prSet>
      <dgm:spPr/>
    </dgm:pt>
    <dgm:pt modelId="{3089FBCC-04B6-C140-A214-D05BF5F3765B}" type="pres">
      <dgm:prSet presAssocID="{552287A8-85C6-D940-882A-46B8684A8932}" presName="composite" presStyleCnt="0"/>
      <dgm:spPr/>
    </dgm:pt>
    <dgm:pt modelId="{2ACD655A-D5DB-4E41-AC1E-CF1CD9C3E21D}" type="pres">
      <dgm:prSet presAssocID="{552287A8-85C6-D940-882A-46B8684A8932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37644594-DE64-C744-96D5-93AB4D1A80D0}" type="pres">
      <dgm:prSet presAssocID="{552287A8-85C6-D940-882A-46B8684A8932}" presName="desTx" presStyleLbl="alignAccFollowNode1" presStyleIdx="0" presStyleCnt="4">
        <dgm:presLayoutVars>
          <dgm:bulletEnabled val="1"/>
        </dgm:presLayoutVars>
      </dgm:prSet>
      <dgm:spPr/>
    </dgm:pt>
    <dgm:pt modelId="{EC41278B-EFC9-674B-A27A-C7E41FBED42A}" type="pres">
      <dgm:prSet presAssocID="{36583677-0BDB-6044-97BE-FB2CA2127BAF}" presName="space" presStyleCnt="0"/>
      <dgm:spPr/>
    </dgm:pt>
    <dgm:pt modelId="{D72EA2E2-20FD-DF42-A6C2-4D26F8C3FD0A}" type="pres">
      <dgm:prSet presAssocID="{6EF592C4-DC20-9640-88F9-206300A39D3E}" presName="composite" presStyleCnt="0"/>
      <dgm:spPr/>
    </dgm:pt>
    <dgm:pt modelId="{B4DA09B1-71A1-9F43-88DD-E99CC07F3105}" type="pres">
      <dgm:prSet presAssocID="{6EF592C4-DC20-9640-88F9-206300A39D3E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AE432DBF-8004-7C46-99FD-8F5A89B7F1E2}" type="pres">
      <dgm:prSet presAssocID="{6EF592C4-DC20-9640-88F9-206300A39D3E}" presName="desTx" presStyleLbl="alignAccFollowNode1" presStyleIdx="1" presStyleCnt="4">
        <dgm:presLayoutVars>
          <dgm:bulletEnabled val="1"/>
        </dgm:presLayoutVars>
      </dgm:prSet>
      <dgm:spPr/>
    </dgm:pt>
    <dgm:pt modelId="{55786D74-BC43-B34F-A0F3-F96A551A5386}" type="pres">
      <dgm:prSet presAssocID="{1D315B98-38E7-D042-AD89-43E3F9CC163B}" presName="space" presStyleCnt="0"/>
      <dgm:spPr/>
    </dgm:pt>
    <dgm:pt modelId="{7F260360-0819-1240-98A4-358F550A6770}" type="pres">
      <dgm:prSet presAssocID="{AB0ECF07-2CB8-0048-AF1B-C39166B2CA18}" presName="composite" presStyleCnt="0"/>
      <dgm:spPr/>
    </dgm:pt>
    <dgm:pt modelId="{C2119ADC-8E25-8C45-B080-30C3C6EA5331}" type="pres">
      <dgm:prSet presAssocID="{AB0ECF07-2CB8-0048-AF1B-C39166B2CA1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EDB893DF-AAB5-F44F-9F13-87FC90C52ED3}" type="pres">
      <dgm:prSet presAssocID="{AB0ECF07-2CB8-0048-AF1B-C39166B2CA18}" presName="desTx" presStyleLbl="alignAccFollowNode1" presStyleIdx="2" presStyleCnt="4">
        <dgm:presLayoutVars>
          <dgm:bulletEnabled val="1"/>
        </dgm:presLayoutVars>
      </dgm:prSet>
      <dgm:spPr/>
    </dgm:pt>
    <dgm:pt modelId="{9E9B66A0-B0C9-7C41-B7DF-03582ADA1174}" type="pres">
      <dgm:prSet presAssocID="{FE65DFBF-EEEE-8C48-8612-C5010BDAFE1D}" presName="space" presStyleCnt="0"/>
      <dgm:spPr/>
    </dgm:pt>
    <dgm:pt modelId="{666D221A-2C9E-184E-9D24-42F133338E19}" type="pres">
      <dgm:prSet presAssocID="{D4D648A1-A498-154C-9A13-1E7D921E8A86}" presName="composite" presStyleCnt="0"/>
      <dgm:spPr/>
    </dgm:pt>
    <dgm:pt modelId="{F1A9FFD4-5609-7F40-9E5D-570CA153988E}" type="pres">
      <dgm:prSet presAssocID="{D4D648A1-A498-154C-9A13-1E7D921E8A86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62327B4E-D2C9-254D-8AEB-C324E263109E}" type="pres">
      <dgm:prSet presAssocID="{D4D648A1-A498-154C-9A13-1E7D921E8A86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C120B408-A91A-48F6-94EE-4C7124615767}" srcId="{6EF592C4-DC20-9640-88F9-206300A39D3E}" destId="{63CDFD18-C278-4AEF-8DC5-7AE448853A08}" srcOrd="6" destOrd="0" parTransId="{6D408121-799C-4172-B15C-E75075459A9A}" sibTransId="{144C0A16-1F87-4766-B416-AFF02344BD9B}"/>
    <dgm:cxn modelId="{20DB3B0A-4064-4712-BCF2-B0DF5D54D424}" type="presOf" srcId="{8F08FAC8-DFCF-4C9C-9803-08CA5C528492}" destId="{EDB893DF-AAB5-F44F-9F13-87FC90C52ED3}" srcOrd="0" destOrd="6" presId="urn:microsoft.com/office/officeart/2005/8/layout/hList1"/>
    <dgm:cxn modelId="{1489080C-4718-4851-B375-B80DBD700495}" type="presOf" srcId="{171672A1-C4C5-4E89-8173-43F42452438D}" destId="{AE432DBF-8004-7C46-99FD-8F5A89B7F1E2}" srcOrd="0" destOrd="5" presId="urn:microsoft.com/office/officeart/2005/8/layout/hList1"/>
    <dgm:cxn modelId="{9B361F0C-DE02-4D20-8BC7-4927F47927BC}" srcId="{552287A8-85C6-D940-882A-46B8684A8932}" destId="{DDB38730-9880-45B3-9035-EFB4076D6C1C}" srcOrd="5" destOrd="0" parTransId="{826A5742-8BB0-4BCC-AF86-D99DAE83260D}" sibTransId="{0F34AEE1-687A-4739-907D-FD9F8B5F2A21}"/>
    <dgm:cxn modelId="{6F09F30D-FB98-49D7-8717-01AAA9B8AA72}" type="presOf" srcId="{DDF5D508-6719-45C2-92D4-7861F37D10B8}" destId="{EDB893DF-AAB5-F44F-9F13-87FC90C52ED3}" srcOrd="0" destOrd="3" presId="urn:microsoft.com/office/officeart/2005/8/layout/hList1"/>
    <dgm:cxn modelId="{C26B8319-EA2C-4F74-B442-16E939B9329D}" srcId="{552287A8-85C6-D940-882A-46B8684A8932}" destId="{0EFA8AEC-071A-499C-9F41-AC6C52E1F8E9}" srcOrd="1" destOrd="0" parTransId="{23F65793-1591-4502-A7AB-672A70B30DCD}" sibTransId="{59E2D34E-404D-4B2E-89A2-8043810E11B7}"/>
    <dgm:cxn modelId="{A824141C-A1E6-4BF9-A4A6-74CF7D49CEE9}" type="presOf" srcId="{7CE2B018-FD1C-4DB4-96F3-E9E22F2D74A4}" destId="{62327B4E-D2C9-254D-8AEB-C324E263109E}" srcOrd="0" destOrd="3" presId="urn:microsoft.com/office/officeart/2005/8/layout/hList1"/>
    <dgm:cxn modelId="{DE24CE1F-B578-4278-AC66-056412B72D5D}" srcId="{D4D648A1-A498-154C-9A13-1E7D921E8A86}" destId="{A0A8F251-C1F3-4358-A3B6-41AB071A301A}" srcOrd="1" destOrd="0" parTransId="{A4555990-8026-4306-ACEB-018166118CC3}" sibTransId="{E70FB085-263E-4B79-8497-AD4C9B339865}"/>
    <dgm:cxn modelId="{9EA23122-54AF-4905-8525-A845E3AD6644}" srcId="{552287A8-85C6-D940-882A-46B8684A8932}" destId="{3DA0235A-C049-4F50-858F-A09DF84D3326}" srcOrd="2" destOrd="0" parTransId="{E878F766-6244-4103-820D-E5BDDB97034F}" sibTransId="{A8A9ABAB-A55D-41EA-94E9-B64B8EC63310}"/>
    <dgm:cxn modelId="{0FE17E25-0960-4901-813D-BF18EB2605D2}" type="presOf" srcId="{AB71BD54-04C6-449E-8DF0-6EF4E870156C}" destId="{37644594-DE64-C744-96D5-93AB4D1A80D0}" srcOrd="0" destOrd="6" presId="urn:microsoft.com/office/officeart/2005/8/layout/hList1"/>
    <dgm:cxn modelId="{21D5AE25-AD3B-A845-9977-6FE55F233FF5}" srcId="{21107765-164E-F748-954B-764D9FE222AD}" destId="{D4D648A1-A498-154C-9A13-1E7D921E8A86}" srcOrd="3" destOrd="0" parTransId="{14FC0901-C20C-9243-A4A7-99189673B5D9}" sibTransId="{B1AA8B24-C0FA-5946-A7E6-828FBF3F729C}"/>
    <dgm:cxn modelId="{BD51F726-4D43-4B25-B386-6997C5555A0B}" type="presOf" srcId="{0EFA8AEC-071A-499C-9F41-AC6C52E1F8E9}" destId="{37644594-DE64-C744-96D5-93AB4D1A80D0}" srcOrd="0" destOrd="1" presId="urn:microsoft.com/office/officeart/2005/8/layout/hList1"/>
    <dgm:cxn modelId="{8234302A-BF18-4E33-ACEB-FB3686FC6058}" srcId="{AB0ECF07-2CB8-0048-AF1B-C39166B2CA18}" destId="{C654B583-4766-4EDA-8DB8-8644E4DC1ACA}" srcOrd="0" destOrd="0" parTransId="{C3DCDD07-4414-4ED5-AE3D-33A411DDF71E}" sibTransId="{352F398B-0442-48B4-BAA9-2B5DDF838B31}"/>
    <dgm:cxn modelId="{6B34422A-3FE9-460D-A472-60CC35B20075}" type="presOf" srcId="{2AB50008-E3B3-4D7C-90C2-75B3C2D2816B}" destId="{37644594-DE64-C744-96D5-93AB4D1A80D0}" srcOrd="0" destOrd="0" presId="urn:microsoft.com/office/officeart/2005/8/layout/hList1"/>
    <dgm:cxn modelId="{20CD9E2C-7A8B-4889-BB43-43A80AE59C8A}" type="presOf" srcId="{85D116AA-0DA2-4F94-ACED-BAECAB43644C}" destId="{37644594-DE64-C744-96D5-93AB4D1A80D0}" srcOrd="0" destOrd="7" presId="urn:microsoft.com/office/officeart/2005/8/layout/hList1"/>
    <dgm:cxn modelId="{D439633B-BD56-412F-90ED-7A5A63D5DEB6}" type="presOf" srcId="{3DA0235A-C049-4F50-858F-A09DF84D3326}" destId="{37644594-DE64-C744-96D5-93AB4D1A80D0}" srcOrd="0" destOrd="2" presId="urn:microsoft.com/office/officeart/2005/8/layout/hList1"/>
    <dgm:cxn modelId="{9D036E3B-E6CC-4EC1-BB86-C183C3F8A44D}" type="presOf" srcId="{A70D280F-9689-4A01-A65E-47F7ACB8082C}" destId="{62327B4E-D2C9-254D-8AEB-C324E263109E}" srcOrd="0" destOrd="2" presId="urn:microsoft.com/office/officeart/2005/8/layout/hList1"/>
    <dgm:cxn modelId="{A77A2760-6E49-4D5C-B9AF-9FAA60E5B04F}" type="presOf" srcId="{581F01D3-40E7-4CFB-A211-84570023E0CC}" destId="{AE432DBF-8004-7C46-99FD-8F5A89B7F1E2}" srcOrd="0" destOrd="1" presId="urn:microsoft.com/office/officeart/2005/8/layout/hList1"/>
    <dgm:cxn modelId="{D65A0261-611B-4524-AA7E-B162C3EC2C87}" srcId="{552287A8-85C6-D940-882A-46B8684A8932}" destId="{479422A3-B305-4E18-B3CB-C586D5AD6949}" srcOrd="4" destOrd="0" parTransId="{6A34D00B-6010-497C-AE59-D314B4D96CAA}" sibTransId="{5DF3A365-3294-4358-9B13-FEDF0D5BC82D}"/>
    <dgm:cxn modelId="{B52A8143-8065-439E-9986-C4839DAB15BF}" srcId="{D4D648A1-A498-154C-9A13-1E7D921E8A86}" destId="{7CE2B018-FD1C-4DB4-96F3-E9E22F2D74A4}" srcOrd="3" destOrd="0" parTransId="{B35098A3-6553-4D44-B572-E351D5E5E33A}" sibTransId="{0E76F0B0-5B7D-4436-A83B-C2999547620D}"/>
    <dgm:cxn modelId="{BD1D6B47-621C-4544-A89E-44559D965A40}" type="presOf" srcId="{D4D648A1-A498-154C-9A13-1E7D921E8A86}" destId="{F1A9FFD4-5609-7F40-9E5D-570CA153988E}" srcOrd="0" destOrd="0" presId="urn:microsoft.com/office/officeart/2005/8/layout/hList1"/>
    <dgm:cxn modelId="{AB35A469-EC33-46EB-93E8-432321DAD303}" srcId="{D4D648A1-A498-154C-9A13-1E7D921E8A86}" destId="{7A16B0CF-295B-469E-86D0-7B3462DC5859}" srcOrd="4" destOrd="0" parTransId="{23BDF578-DB42-42A7-8E0F-C7C7A5A2E53F}" sibTransId="{38C0DE14-5CF1-4D58-9441-DB7C96DD2D21}"/>
    <dgm:cxn modelId="{E6A3AE69-BFC0-4C2B-8A3C-3DC66A23173E}" srcId="{AB0ECF07-2CB8-0048-AF1B-C39166B2CA18}" destId="{8F08FAC8-DFCF-4C9C-9803-08CA5C528492}" srcOrd="6" destOrd="0" parTransId="{6BD74341-8770-4800-A1E2-17D1C998E768}" sibTransId="{2D35ED95-8946-420A-9F1E-7484F8AD665E}"/>
    <dgm:cxn modelId="{AE44514D-BF58-4EBB-91A6-7A40E46A0BE8}" srcId="{6EF592C4-DC20-9640-88F9-206300A39D3E}" destId="{96159CAD-1EC8-456C-A23F-67F9C4C942A3}" srcOrd="2" destOrd="0" parTransId="{CB0A3407-16C1-4320-AF69-2BEB33D4D281}" sibTransId="{3F521B02-8CDB-4F4D-8677-2E20CC434BAA}"/>
    <dgm:cxn modelId="{D017CA6D-4979-4A45-93A7-C534F8515C54}" srcId="{6EF592C4-DC20-9640-88F9-206300A39D3E}" destId="{581F01D3-40E7-4CFB-A211-84570023E0CC}" srcOrd="1" destOrd="0" parTransId="{CDD5D4F5-9495-4F50-B125-D41E513E05FC}" sibTransId="{01B0F40D-4A42-4755-885B-F7B473178881}"/>
    <dgm:cxn modelId="{CF566C6F-3211-4461-9A64-EA93A15C2C69}" srcId="{6EF592C4-DC20-9640-88F9-206300A39D3E}" destId="{171672A1-C4C5-4E89-8173-43F42452438D}" srcOrd="5" destOrd="0" parTransId="{6751CEF9-99D3-481A-AF37-9AC9D7CE27DA}" sibTransId="{4C8086FE-8777-44A5-8223-C361518DBB2A}"/>
    <dgm:cxn modelId="{3F344650-2CC4-48F3-9BF1-DBEFAB3598B3}" srcId="{D4D648A1-A498-154C-9A13-1E7D921E8A86}" destId="{21EA66DB-15B2-4326-89FE-61BD1F9A0E0F}" srcOrd="6" destOrd="0" parTransId="{EE4BF6BD-8F87-4A95-8285-24FA65E8A606}" sibTransId="{07D32710-52C8-439D-B18E-70053DE6D3AC}"/>
    <dgm:cxn modelId="{B5F34C77-F43B-4C40-9D62-22037039B7AC}" type="presOf" srcId="{047C25D4-0766-4D47-BEA9-0464D4192241}" destId="{AE432DBF-8004-7C46-99FD-8F5A89B7F1E2}" srcOrd="0" destOrd="0" presId="urn:microsoft.com/office/officeart/2005/8/layout/hList1"/>
    <dgm:cxn modelId="{8F4D7D59-A9FE-114A-A3E6-B9DF70D5D772}" srcId="{21107765-164E-F748-954B-764D9FE222AD}" destId="{552287A8-85C6-D940-882A-46B8684A8932}" srcOrd="0" destOrd="0" parTransId="{AA1EA28D-93E4-F04A-9B67-6944BB548E40}" sibTransId="{36583677-0BDB-6044-97BE-FB2CA2127BAF}"/>
    <dgm:cxn modelId="{81994B7C-0EB9-417D-830A-03A54E5E4177}" type="presOf" srcId="{21EA66DB-15B2-4326-89FE-61BD1F9A0E0F}" destId="{62327B4E-D2C9-254D-8AEB-C324E263109E}" srcOrd="0" destOrd="6" presId="urn:microsoft.com/office/officeart/2005/8/layout/hList1"/>
    <dgm:cxn modelId="{06247B7C-2BA5-41AD-997F-4150E39D27A6}" type="presOf" srcId="{80FDA492-7D6A-4676-AA6E-09064D591A70}" destId="{AE432DBF-8004-7C46-99FD-8F5A89B7F1E2}" srcOrd="0" destOrd="4" presId="urn:microsoft.com/office/officeart/2005/8/layout/hList1"/>
    <dgm:cxn modelId="{2BDDE57E-F732-49A3-AFC5-2B2CFEF5C6A7}" srcId="{552287A8-85C6-D940-882A-46B8684A8932}" destId="{85D116AA-0DA2-4F94-ACED-BAECAB43644C}" srcOrd="7" destOrd="0" parTransId="{3B16E482-A069-49B5-B17B-FE61DA142B85}" sibTransId="{6DA50600-2D35-45A6-9B90-9778A855957E}"/>
    <dgm:cxn modelId="{F6A35582-BD29-4EDA-A9E3-433E7A260052}" srcId="{AB0ECF07-2CB8-0048-AF1B-C39166B2CA18}" destId="{CA1FADA3-7111-4FBA-BA67-8D1A6B1444F0}" srcOrd="5" destOrd="0" parTransId="{2677E9D3-4A60-4243-9A79-C18AC5F634E6}" sibTransId="{93BE615A-17F7-4561-AB2B-2DB1E612DF20}"/>
    <dgm:cxn modelId="{91721B86-D1BE-4085-86F8-310B82BF5F5C}" type="presOf" srcId="{479422A3-B305-4E18-B3CB-C586D5AD6949}" destId="{37644594-DE64-C744-96D5-93AB4D1A80D0}" srcOrd="0" destOrd="4" presId="urn:microsoft.com/office/officeart/2005/8/layout/hList1"/>
    <dgm:cxn modelId="{12CA2786-F1B6-204C-92D1-EABC5FEA00E1}" type="presOf" srcId="{552287A8-85C6-D940-882A-46B8684A8932}" destId="{2ACD655A-D5DB-4E41-AC1E-CF1CD9C3E21D}" srcOrd="0" destOrd="0" presId="urn:microsoft.com/office/officeart/2005/8/layout/hList1"/>
    <dgm:cxn modelId="{79C24586-8590-478E-B793-8C9236C42E30}" srcId="{AB0ECF07-2CB8-0048-AF1B-C39166B2CA18}" destId="{819E6CB6-3E7F-4537-8B37-197E37782D35}" srcOrd="4" destOrd="0" parTransId="{CA7336A4-74A6-4049-AD2C-8F6DB103F545}" sibTransId="{D25C54CB-F18E-475A-8B22-686321607AA4}"/>
    <dgm:cxn modelId="{A3E63E90-C2A8-4BC8-89BB-410625189623}" srcId="{AB0ECF07-2CB8-0048-AF1B-C39166B2CA18}" destId="{F8BDC05B-7668-43BA-9ACC-09E6E771397D}" srcOrd="2" destOrd="0" parTransId="{A075F27A-2EE4-4ABF-8BEA-672B14D5D5EA}" sibTransId="{7CA9063F-711B-4161-927E-9CE0D526618E}"/>
    <dgm:cxn modelId="{C1369F90-7DE1-4596-902E-5DA21DB66AC7}" type="presOf" srcId="{96159CAD-1EC8-456C-A23F-67F9C4C942A3}" destId="{AE432DBF-8004-7C46-99FD-8F5A89B7F1E2}" srcOrd="0" destOrd="2" presId="urn:microsoft.com/office/officeart/2005/8/layout/hList1"/>
    <dgm:cxn modelId="{9864A990-6396-5341-9F43-300A71C875DD}" type="presOf" srcId="{6EF592C4-DC20-9640-88F9-206300A39D3E}" destId="{B4DA09B1-71A1-9F43-88DD-E99CC07F3105}" srcOrd="0" destOrd="0" presId="urn:microsoft.com/office/officeart/2005/8/layout/hList1"/>
    <dgm:cxn modelId="{0588F793-58ED-4A35-9767-3B98CBBD3D98}" type="presOf" srcId="{F143851D-EB7B-4C62-80DF-438290C40CF6}" destId="{AE432DBF-8004-7C46-99FD-8F5A89B7F1E2}" srcOrd="0" destOrd="3" presId="urn:microsoft.com/office/officeart/2005/8/layout/hList1"/>
    <dgm:cxn modelId="{C9C96396-340D-4F6C-A488-5DAC131E8676}" srcId="{552287A8-85C6-D940-882A-46B8684A8932}" destId="{EAC276C4-200F-4E29-928E-62576859940A}" srcOrd="3" destOrd="0" parTransId="{7460E4CB-C5D0-4943-B78B-B05CD95D114C}" sibTransId="{6D24AA7B-741A-41E5-AD5A-EC10C08AA617}"/>
    <dgm:cxn modelId="{B020389D-861A-4CEC-BFA2-B4621D5F86A2}" type="presOf" srcId="{EAC276C4-200F-4E29-928E-62576859940A}" destId="{37644594-DE64-C744-96D5-93AB4D1A80D0}" srcOrd="0" destOrd="3" presId="urn:microsoft.com/office/officeart/2005/8/layout/hList1"/>
    <dgm:cxn modelId="{A2E5419F-9C34-47EF-A284-B711DC78D128}" srcId="{AB0ECF07-2CB8-0048-AF1B-C39166B2CA18}" destId="{DDF5D508-6719-45C2-92D4-7861F37D10B8}" srcOrd="3" destOrd="0" parTransId="{9ED0F890-F5BB-4697-83CF-15D5903AE6F9}" sibTransId="{AF614DF2-729C-45DC-BB77-863086E4AF44}"/>
    <dgm:cxn modelId="{B358FEA4-81D7-42CF-813E-6CFE89BFFE2A}" srcId="{552287A8-85C6-D940-882A-46B8684A8932}" destId="{2AB50008-E3B3-4D7C-90C2-75B3C2D2816B}" srcOrd="0" destOrd="0" parTransId="{A64407B4-E3E5-4901-9F97-DFF63D2A9D38}" sibTransId="{3EC37973-36CC-453A-98D2-95D19A9CBB98}"/>
    <dgm:cxn modelId="{4184C5A5-1BB1-4BBD-AC28-8F119638BE2C}" type="presOf" srcId="{819E6CB6-3E7F-4537-8B37-197E37782D35}" destId="{EDB893DF-AAB5-F44F-9F13-87FC90C52ED3}" srcOrd="0" destOrd="4" presId="urn:microsoft.com/office/officeart/2005/8/layout/hList1"/>
    <dgm:cxn modelId="{C2593FA7-E1F9-45EC-BD34-11FBAC913747}" srcId="{D4D648A1-A498-154C-9A13-1E7D921E8A86}" destId="{A759B03D-4C9C-4593-A278-03707A818243}" srcOrd="0" destOrd="0" parTransId="{F5EB76BE-1B06-46A0-940B-6FE072E81C58}" sibTransId="{FA019193-FCB3-486A-A7B6-72D90FECDF0B}"/>
    <dgm:cxn modelId="{60463AB0-4915-4EDB-B59C-9275A83F00E8}" type="presOf" srcId="{CA1FADA3-7111-4FBA-BA67-8D1A6B1444F0}" destId="{EDB893DF-AAB5-F44F-9F13-87FC90C52ED3}" srcOrd="0" destOrd="5" presId="urn:microsoft.com/office/officeart/2005/8/layout/hList1"/>
    <dgm:cxn modelId="{2B1471B1-48E1-41E5-AEEE-E81E5E8D88A8}" type="presOf" srcId="{DDB38730-9880-45B3-9035-EFB4076D6C1C}" destId="{37644594-DE64-C744-96D5-93AB4D1A80D0}" srcOrd="0" destOrd="5" presId="urn:microsoft.com/office/officeart/2005/8/layout/hList1"/>
    <dgm:cxn modelId="{03A2C6B7-80E7-49FC-A9E8-F29D8C42AC0B}" srcId="{6EF592C4-DC20-9640-88F9-206300A39D3E}" destId="{F143851D-EB7B-4C62-80DF-438290C40CF6}" srcOrd="3" destOrd="0" parTransId="{45EA1F1C-444E-49E2-A03D-291C04BA7233}" sibTransId="{8AD574CD-26B7-4FDF-8460-5652C1C7C8CD}"/>
    <dgm:cxn modelId="{0E4732BB-8CC8-43A4-8F82-B9BD388EC9B1}" srcId="{D4D648A1-A498-154C-9A13-1E7D921E8A86}" destId="{A70D280F-9689-4A01-A65E-47F7ACB8082C}" srcOrd="2" destOrd="0" parTransId="{248AB53D-DA13-4D73-A412-5C9CD687C329}" sibTransId="{8AD35565-90D7-41FE-9BE0-7F2023EE69CF}"/>
    <dgm:cxn modelId="{42A1AAC3-EA04-4770-B216-30313202245E}" type="presOf" srcId="{A0A8F251-C1F3-4358-A3B6-41AB071A301A}" destId="{62327B4E-D2C9-254D-8AEB-C324E263109E}" srcOrd="0" destOrd="1" presId="urn:microsoft.com/office/officeart/2005/8/layout/hList1"/>
    <dgm:cxn modelId="{96444DC4-CA85-EE40-AC07-5CB2532FF9D7}" srcId="{21107765-164E-F748-954B-764D9FE222AD}" destId="{AB0ECF07-2CB8-0048-AF1B-C39166B2CA18}" srcOrd="2" destOrd="0" parTransId="{BFD8399D-025D-9C4E-84EB-A12BAD583F25}" sibTransId="{FE65DFBF-EEEE-8C48-8612-C5010BDAFE1D}"/>
    <dgm:cxn modelId="{EE9E30C8-7B69-EB49-9E98-BC2D6DDC577E}" type="presOf" srcId="{AB0ECF07-2CB8-0048-AF1B-C39166B2CA18}" destId="{C2119ADC-8E25-8C45-B080-30C3C6EA5331}" srcOrd="0" destOrd="0" presId="urn:microsoft.com/office/officeart/2005/8/layout/hList1"/>
    <dgm:cxn modelId="{634703CA-F564-4351-AFF9-304587D4077B}" type="presOf" srcId="{63CDFD18-C278-4AEF-8DC5-7AE448853A08}" destId="{AE432DBF-8004-7C46-99FD-8F5A89B7F1E2}" srcOrd="0" destOrd="6" presId="urn:microsoft.com/office/officeart/2005/8/layout/hList1"/>
    <dgm:cxn modelId="{06F09ACE-CC51-44B3-9A3D-E99039E8AF61}" type="presOf" srcId="{F8BDC05B-7668-43BA-9ACC-09E6E771397D}" destId="{EDB893DF-AAB5-F44F-9F13-87FC90C52ED3}" srcOrd="0" destOrd="2" presId="urn:microsoft.com/office/officeart/2005/8/layout/hList1"/>
    <dgm:cxn modelId="{419EDAD1-4CFF-4259-96B9-7366D81B5C02}" type="presOf" srcId="{7A16B0CF-295B-469E-86D0-7B3462DC5859}" destId="{62327B4E-D2C9-254D-8AEB-C324E263109E}" srcOrd="0" destOrd="4" presId="urn:microsoft.com/office/officeart/2005/8/layout/hList1"/>
    <dgm:cxn modelId="{005DC4D3-9523-456B-ADEE-BE9329716A8D}" srcId="{6EF592C4-DC20-9640-88F9-206300A39D3E}" destId="{80FDA492-7D6A-4676-AA6E-09064D591A70}" srcOrd="4" destOrd="0" parTransId="{AFAA7173-0299-401A-8534-EE624748DA59}" sibTransId="{16106089-1DE8-4245-9FAF-55CACF6C90BC}"/>
    <dgm:cxn modelId="{C50625D5-BC08-9445-87BB-0518E3280BFC}" type="presOf" srcId="{21107765-164E-F748-954B-764D9FE222AD}" destId="{31997279-BFDF-8640-A566-B6A9C9ADF0BD}" srcOrd="0" destOrd="0" presId="urn:microsoft.com/office/officeart/2005/8/layout/hList1"/>
    <dgm:cxn modelId="{741D0FD6-70F6-411E-B11E-1338E6284557}" srcId="{AB0ECF07-2CB8-0048-AF1B-C39166B2CA18}" destId="{746A484B-3128-4947-9850-972BE90CF991}" srcOrd="1" destOrd="0" parTransId="{AC46D8EC-7B22-40DE-BDA1-8EE4A489C873}" sibTransId="{8C3CED9F-EF56-4752-9116-3D84DFDA1512}"/>
    <dgm:cxn modelId="{48A37BDC-0A70-4A63-8173-592D9C3B6FD4}" type="presOf" srcId="{BFA7C511-9349-44D6-9188-65F625C2A155}" destId="{62327B4E-D2C9-254D-8AEB-C324E263109E}" srcOrd="0" destOrd="5" presId="urn:microsoft.com/office/officeart/2005/8/layout/hList1"/>
    <dgm:cxn modelId="{A6BD91E3-0235-4686-9B7E-6E9CE6ACD1EA}" type="presOf" srcId="{746A484B-3128-4947-9850-972BE90CF991}" destId="{EDB893DF-AAB5-F44F-9F13-87FC90C52ED3}" srcOrd="0" destOrd="1" presId="urn:microsoft.com/office/officeart/2005/8/layout/hList1"/>
    <dgm:cxn modelId="{53504BE9-0129-4C6D-867C-2FC7C97A044F}" type="presOf" srcId="{A759B03D-4C9C-4593-A278-03707A818243}" destId="{62327B4E-D2C9-254D-8AEB-C324E263109E}" srcOrd="0" destOrd="0" presId="urn:microsoft.com/office/officeart/2005/8/layout/hList1"/>
    <dgm:cxn modelId="{2AD8C3EE-F831-42DE-AE28-F38F1DED51CB}" srcId="{552287A8-85C6-D940-882A-46B8684A8932}" destId="{AB71BD54-04C6-449E-8DF0-6EF4E870156C}" srcOrd="6" destOrd="0" parTransId="{49BA8F4E-7C91-4EAE-AAC9-6ED20FE678FA}" sibTransId="{67666C24-7577-4CA3-8C78-3DCE4ADC2D4F}"/>
    <dgm:cxn modelId="{F43CE2F0-E154-4A72-AB60-429EDDA4D818}" srcId="{D4D648A1-A498-154C-9A13-1E7D921E8A86}" destId="{BFA7C511-9349-44D6-9188-65F625C2A155}" srcOrd="5" destOrd="0" parTransId="{D1C3C4CB-BFBE-4F83-92C4-89C9C41C1ABA}" sibTransId="{E79953CC-B403-402A-BBE7-CA51DCFB0DD6}"/>
    <dgm:cxn modelId="{FAE302F1-0495-447B-9651-664ED278092E}" type="presOf" srcId="{02B9A2E8-97F0-4647-9386-2CC3FF94AE28}" destId="{37644594-DE64-C744-96D5-93AB4D1A80D0}" srcOrd="0" destOrd="8" presId="urn:microsoft.com/office/officeart/2005/8/layout/hList1"/>
    <dgm:cxn modelId="{9D5316F8-1083-A14A-BDBC-4345550C38BD}" srcId="{21107765-164E-F748-954B-764D9FE222AD}" destId="{6EF592C4-DC20-9640-88F9-206300A39D3E}" srcOrd="1" destOrd="0" parTransId="{83707E05-FBAE-4D47-B7E5-95C73DB7C346}" sibTransId="{1D315B98-38E7-D042-AD89-43E3F9CC163B}"/>
    <dgm:cxn modelId="{B6B105FC-3A85-49EC-9198-7C48982C6AC3}" type="presOf" srcId="{C654B583-4766-4EDA-8DB8-8644E4DC1ACA}" destId="{EDB893DF-AAB5-F44F-9F13-87FC90C52ED3}" srcOrd="0" destOrd="0" presId="urn:microsoft.com/office/officeart/2005/8/layout/hList1"/>
    <dgm:cxn modelId="{8F58A3FD-95A0-4C31-ADC3-8D83873C93B7}" srcId="{552287A8-85C6-D940-882A-46B8684A8932}" destId="{02B9A2E8-97F0-4647-9386-2CC3FF94AE28}" srcOrd="8" destOrd="0" parTransId="{A016158A-A017-48DC-BEB3-8CDAC8F1F5D9}" sibTransId="{4AC81977-E4C8-4D66-89DD-EDA29C7A7FF6}"/>
    <dgm:cxn modelId="{42B596FF-11FF-441B-98AF-73BD4631DF74}" srcId="{6EF592C4-DC20-9640-88F9-206300A39D3E}" destId="{047C25D4-0766-4D47-BEA9-0464D4192241}" srcOrd="0" destOrd="0" parTransId="{3811FC9F-BE6A-4ADB-A96A-FA850A379FB3}" sibTransId="{30115734-66B0-4C5C-AE2C-C1316809456A}"/>
    <dgm:cxn modelId="{0617328E-1D02-914A-9C41-F0BAF983212E}" type="presParOf" srcId="{31997279-BFDF-8640-A566-B6A9C9ADF0BD}" destId="{3089FBCC-04B6-C140-A214-D05BF5F3765B}" srcOrd="0" destOrd="0" presId="urn:microsoft.com/office/officeart/2005/8/layout/hList1"/>
    <dgm:cxn modelId="{BE29AAC3-68FA-E241-8A83-8264B5DF5098}" type="presParOf" srcId="{3089FBCC-04B6-C140-A214-D05BF5F3765B}" destId="{2ACD655A-D5DB-4E41-AC1E-CF1CD9C3E21D}" srcOrd="0" destOrd="0" presId="urn:microsoft.com/office/officeart/2005/8/layout/hList1"/>
    <dgm:cxn modelId="{539A9302-A908-E44F-993E-CCD7BCDD6825}" type="presParOf" srcId="{3089FBCC-04B6-C140-A214-D05BF5F3765B}" destId="{37644594-DE64-C744-96D5-93AB4D1A80D0}" srcOrd="1" destOrd="0" presId="urn:microsoft.com/office/officeart/2005/8/layout/hList1"/>
    <dgm:cxn modelId="{DBEC6516-53FF-4F40-BE56-BA6CE1F0DE97}" type="presParOf" srcId="{31997279-BFDF-8640-A566-B6A9C9ADF0BD}" destId="{EC41278B-EFC9-674B-A27A-C7E41FBED42A}" srcOrd="1" destOrd="0" presId="urn:microsoft.com/office/officeart/2005/8/layout/hList1"/>
    <dgm:cxn modelId="{1313994C-CD5C-7D45-B901-4A3DB6DC7565}" type="presParOf" srcId="{31997279-BFDF-8640-A566-B6A9C9ADF0BD}" destId="{D72EA2E2-20FD-DF42-A6C2-4D26F8C3FD0A}" srcOrd="2" destOrd="0" presId="urn:microsoft.com/office/officeart/2005/8/layout/hList1"/>
    <dgm:cxn modelId="{5DBA0276-60AB-3043-982E-C8300602296A}" type="presParOf" srcId="{D72EA2E2-20FD-DF42-A6C2-4D26F8C3FD0A}" destId="{B4DA09B1-71A1-9F43-88DD-E99CC07F3105}" srcOrd="0" destOrd="0" presId="urn:microsoft.com/office/officeart/2005/8/layout/hList1"/>
    <dgm:cxn modelId="{9DF20CB4-8EF1-D74E-82B4-A7E322D1DF8F}" type="presParOf" srcId="{D72EA2E2-20FD-DF42-A6C2-4D26F8C3FD0A}" destId="{AE432DBF-8004-7C46-99FD-8F5A89B7F1E2}" srcOrd="1" destOrd="0" presId="urn:microsoft.com/office/officeart/2005/8/layout/hList1"/>
    <dgm:cxn modelId="{A38F41DE-7BA3-454C-9CFD-95DDFB662939}" type="presParOf" srcId="{31997279-BFDF-8640-A566-B6A9C9ADF0BD}" destId="{55786D74-BC43-B34F-A0F3-F96A551A5386}" srcOrd="3" destOrd="0" presId="urn:microsoft.com/office/officeart/2005/8/layout/hList1"/>
    <dgm:cxn modelId="{119E0A79-835B-A54F-A9BE-6B1EDBCC3FDC}" type="presParOf" srcId="{31997279-BFDF-8640-A566-B6A9C9ADF0BD}" destId="{7F260360-0819-1240-98A4-358F550A6770}" srcOrd="4" destOrd="0" presId="urn:microsoft.com/office/officeart/2005/8/layout/hList1"/>
    <dgm:cxn modelId="{2F7FEB2C-CCB9-EB41-BE64-D3AC300A757B}" type="presParOf" srcId="{7F260360-0819-1240-98A4-358F550A6770}" destId="{C2119ADC-8E25-8C45-B080-30C3C6EA5331}" srcOrd="0" destOrd="0" presId="urn:microsoft.com/office/officeart/2005/8/layout/hList1"/>
    <dgm:cxn modelId="{422C9949-3E3A-E047-9177-F26895AEEA01}" type="presParOf" srcId="{7F260360-0819-1240-98A4-358F550A6770}" destId="{EDB893DF-AAB5-F44F-9F13-87FC90C52ED3}" srcOrd="1" destOrd="0" presId="urn:microsoft.com/office/officeart/2005/8/layout/hList1"/>
    <dgm:cxn modelId="{E338A7D7-3137-3A40-8260-DAC332A0656D}" type="presParOf" srcId="{31997279-BFDF-8640-A566-B6A9C9ADF0BD}" destId="{9E9B66A0-B0C9-7C41-B7DF-03582ADA1174}" srcOrd="5" destOrd="0" presId="urn:microsoft.com/office/officeart/2005/8/layout/hList1"/>
    <dgm:cxn modelId="{30BB4C93-C3F7-7A48-A622-E0AF6FFC75E5}" type="presParOf" srcId="{31997279-BFDF-8640-A566-B6A9C9ADF0BD}" destId="{666D221A-2C9E-184E-9D24-42F133338E19}" srcOrd="6" destOrd="0" presId="urn:microsoft.com/office/officeart/2005/8/layout/hList1"/>
    <dgm:cxn modelId="{50ADB1E8-DD3B-F644-AE18-3E52CD340F5D}" type="presParOf" srcId="{666D221A-2C9E-184E-9D24-42F133338E19}" destId="{F1A9FFD4-5609-7F40-9E5D-570CA153988E}" srcOrd="0" destOrd="0" presId="urn:microsoft.com/office/officeart/2005/8/layout/hList1"/>
    <dgm:cxn modelId="{C3260C9E-2D24-5747-AC20-FDC0C3E3453A}" type="presParOf" srcId="{666D221A-2C9E-184E-9D24-42F133338E19}" destId="{62327B4E-D2C9-254D-8AEB-C324E263109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CD655A-D5DB-4E41-AC1E-CF1CD9C3E21D}">
      <dsp:nvSpPr>
        <dsp:cNvPr id="0" name=""/>
        <dsp:cNvSpPr/>
      </dsp:nvSpPr>
      <dsp:spPr>
        <a:xfrm>
          <a:off x="4087" y="81536"/>
          <a:ext cx="2457908" cy="518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 dirty="0" err="1">
              <a:latin typeface="Cambria" panose="02040503050406030204" pitchFamily="18" charset="0"/>
              <a:ea typeface="Cambria" panose="02040503050406030204" pitchFamily="18" charset="0"/>
            </a:rPr>
            <a:t>Profil</a:t>
          </a:r>
          <a:endParaRPr lang="fi-FI" sz="18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087" y="81536"/>
        <a:ext cx="2457908" cy="518400"/>
      </dsp:txXfrm>
    </dsp:sp>
    <dsp:sp modelId="{37644594-DE64-C744-96D5-93AB4D1A80D0}">
      <dsp:nvSpPr>
        <dsp:cNvPr id="0" name=""/>
        <dsp:cNvSpPr/>
      </dsp:nvSpPr>
      <dsp:spPr>
        <a:xfrm>
          <a:off x="4087" y="561662"/>
          <a:ext cx="2457908" cy="397441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sv-SE" sz="1800" kern="1200" dirty="0" err="1">
              <a:latin typeface="Cambria" panose="02040503050406030204" pitchFamily="18" charset="0"/>
              <a:ea typeface="Cambria" panose="02040503050406030204" pitchFamily="18" charset="0"/>
            </a:rPr>
            <a:t>Hallituspartnernas</a:t>
          </a:r>
          <a:r>
            <a:rPr lang="sv-SE" sz="1800" kern="1200" dirty="0">
              <a:latin typeface="Cambria" panose="02040503050406030204" pitchFamily="18" charset="0"/>
              <a:ea typeface="Cambria" panose="02040503050406030204" pitchFamily="18" charset="0"/>
            </a:rPr>
            <a:t> expert kartlägger kraven för den sökta medlemmen tillsammans med företaget</a:t>
          </a:r>
          <a:endParaRPr lang="fi-FI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fi-FI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sv-SE" sz="1800" kern="1200" dirty="0">
              <a:latin typeface="Cambria" panose="02040503050406030204" pitchFamily="18" charset="0"/>
              <a:ea typeface="Cambria" panose="02040503050406030204" pitchFamily="18" charset="0"/>
            </a:rPr>
            <a:t>Ett uppdrag för rekrytering avtalas med företaget</a:t>
          </a:r>
          <a:endParaRPr lang="fi-FI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fi-FI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sv-SE" sz="1800" kern="1200" dirty="0">
              <a:latin typeface="Cambria" panose="02040503050406030204" pitchFamily="18" charset="0"/>
              <a:ea typeface="Cambria" panose="02040503050406030204" pitchFamily="18" charset="0"/>
            </a:rPr>
            <a:t>(Även direkt sökning/kontakt är möjlig)</a:t>
          </a:r>
          <a:endParaRPr lang="fi-FI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087" y="561662"/>
        <a:ext cx="2457908" cy="3974416"/>
      </dsp:txXfrm>
    </dsp:sp>
    <dsp:sp modelId="{B4DA09B1-71A1-9F43-88DD-E99CC07F3105}">
      <dsp:nvSpPr>
        <dsp:cNvPr id="0" name=""/>
        <dsp:cNvSpPr/>
      </dsp:nvSpPr>
      <dsp:spPr>
        <a:xfrm>
          <a:off x="2806103" y="81536"/>
          <a:ext cx="2457908" cy="518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 dirty="0" err="1">
              <a:latin typeface="Cambria" panose="02040503050406030204" pitchFamily="18" charset="0"/>
              <a:ea typeface="Cambria" panose="02040503050406030204" pitchFamily="18" charset="0"/>
            </a:rPr>
            <a:t>Sökning</a:t>
          </a:r>
          <a:endParaRPr lang="fi-FI" sz="18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2806103" y="81536"/>
        <a:ext cx="2457908" cy="518400"/>
      </dsp:txXfrm>
    </dsp:sp>
    <dsp:sp modelId="{AE432DBF-8004-7C46-99FD-8F5A89B7F1E2}">
      <dsp:nvSpPr>
        <dsp:cNvPr id="0" name=""/>
        <dsp:cNvSpPr/>
      </dsp:nvSpPr>
      <dsp:spPr>
        <a:xfrm>
          <a:off x="2806103" y="599936"/>
          <a:ext cx="2457908" cy="397441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800" kern="1200" dirty="0" err="1">
              <a:latin typeface="Cambria" panose="02040503050406030204" pitchFamily="18" charset="0"/>
              <a:ea typeface="Cambria" panose="02040503050406030204" pitchFamily="18" charset="0"/>
            </a:rPr>
            <a:t>Hallituspartnerit</a:t>
          </a:r>
          <a:r>
            <a:rPr lang="sv-SE" sz="1800" kern="1200" dirty="0">
              <a:latin typeface="Cambria" panose="02040503050406030204" pitchFamily="18" charset="0"/>
              <a:ea typeface="Cambria" panose="02040503050406030204" pitchFamily="18" charset="0"/>
            </a:rPr>
            <a:t> söker på överenskommet sätt kandidater som passar profilen från sina egna och sina medlemmars nätverk</a:t>
          </a:r>
          <a:endParaRPr lang="fi-FI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800" kern="1200" dirty="0">
              <a:latin typeface="Cambria" panose="02040503050406030204" pitchFamily="18" charset="0"/>
              <a:ea typeface="Cambria" panose="02040503050406030204" pitchFamily="18" charset="0"/>
            </a:rPr>
            <a:t>Hallituspartnerit förmedlar information om intresserade kandidater till företaget</a:t>
          </a:r>
          <a:endParaRPr lang="fi-FI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2806103" y="599936"/>
        <a:ext cx="2457908" cy="3974416"/>
      </dsp:txXfrm>
    </dsp:sp>
    <dsp:sp modelId="{C2119ADC-8E25-8C45-B080-30C3C6EA5331}">
      <dsp:nvSpPr>
        <dsp:cNvPr id="0" name=""/>
        <dsp:cNvSpPr/>
      </dsp:nvSpPr>
      <dsp:spPr>
        <a:xfrm>
          <a:off x="5608119" y="81536"/>
          <a:ext cx="2457908" cy="518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 dirty="0" err="1">
              <a:latin typeface="Cambria" panose="02040503050406030204" pitchFamily="18" charset="0"/>
              <a:ea typeface="Cambria" panose="02040503050406030204" pitchFamily="18" charset="0"/>
            </a:rPr>
            <a:t>Val</a:t>
          </a:r>
          <a:endParaRPr lang="fi-FI" sz="18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5608119" y="81536"/>
        <a:ext cx="2457908" cy="518400"/>
      </dsp:txXfrm>
    </dsp:sp>
    <dsp:sp modelId="{EDB893DF-AAB5-F44F-9F13-87FC90C52ED3}">
      <dsp:nvSpPr>
        <dsp:cNvPr id="0" name=""/>
        <dsp:cNvSpPr/>
      </dsp:nvSpPr>
      <dsp:spPr>
        <a:xfrm>
          <a:off x="5608119" y="599936"/>
          <a:ext cx="2457908" cy="397441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800" kern="1200" dirty="0">
              <a:latin typeface="Cambria" panose="02040503050406030204" pitchFamily="18" charset="0"/>
              <a:ea typeface="Cambria" panose="02040503050406030204" pitchFamily="18" charset="0"/>
            </a:rPr>
            <a:t>Företaget intervjuar de kandidater som anses mest lämpliga</a:t>
          </a:r>
          <a:endParaRPr lang="fi-FI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800" kern="1200" dirty="0">
              <a:latin typeface="Cambria" panose="02040503050406030204" pitchFamily="18" charset="0"/>
              <a:ea typeface="Cambria" panose="02040503050406030204" pitchFamily="18" charset="0"/>
            </a:rPr>
            <a:t>Företaget fattar beslut om valet</a:t>
          </a:r>
          <a:endParaRPr lang="fi-FI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5608119" y="599936"/>
        <a:ext cx="2457908" cy="3974416"/>
      </dsp:txXfrm>
    </dsp:sp>
    <dsp:sp modelId="{F1A9FFD4-5609-7F40-9E5D-570CA153988E}">
      <dsp:nvSpPr>
        <dsp:cNvPr id="0" name=""/>
        <dsp:cNvSpPr/>
      </dsp:nvSpPr>
      <dsp:spPr>
        <a:xfrm>
          <a:off x="8410134" y="81536"/>
          <a:ext cx="2457908" cy="518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 dirty="0" err="1">
              <a:latin typeface="Cambria" panose="02040503050406030204" pitchFamily="18" charset="0"/>
              <a:ea typeface="Cambria" panose="02040503050406030204" pitchFamily="18" charset="0"/>
            </a:rPr>
            <a:t>Uppföljning</a:t>
          </a:r>
          <a:endParaRPr lang="fi-FI" sz="18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8410134" y="81536"/>
        <a:ext cx="2457908" cy="518400"/>
      </dsp:txXfrm>
    </dsp:sp>
    <dsp:sp modelId="{62327B4E-D2C9-254D-8AEB-C324E263109E}">
      <dsp:nvSpPr>
        <dsp:cNvPr id="0" name=""/>
        <dsp:cNvSpPr/>
      </dsp:nvSpPr>
      <dsp:spPr>
        <a:xfrm>
          <a:off x="8410134" y="599936"/>
          <a:ext cx="2457908" cy="397441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800" kern="1200" dirty="0" err="1">
              <a:latin typeface="Cambria" panose="02040503050406030204" pitchFamily="18" charset="0"/>
              <a:ea typeface="Cambria" panose="02040503050406030204" pitchFamily="18" charset="0"/>
            </a:rPr>
            <a:t>Hallituspartnernas</a:t>
          </a:r>
          <a:r>
            <a:rPr lang="sv-SE" sz="1800" kern="1200" dirty="0">
              <a:latin typeface="Cambria" panose="02040503050406030204" pitchFamily="18" charset="0"/>
              <a:ea typeface="Cambria" panose="02040503050406030204" pitchFamily="18" charset="0"/>
            </a:rPr>
            <a:t> expert diskuterar med företaget om resultatet av sökningen</a:t>
          </a:r>
          <a:endParaRPr lang="fi-FI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800" kern="1200" dirty="0">
              <a:latin typeface="Cambria" panose="02040503050406030204" pitchFamily="18" charset="0"/>
              <a:ea typeface="Cambria" panose="02040503050406030204" pitchFamily="18" charset="0"/>
            </a:rPr>
            <a:t>Vid behov utökas sökningen för att hitta fler kandidater</a:t>
          </a:r>
          <a:endParaRPr lang="fi-FI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8410134" y="599936"/>
        <a:ext cx="2457908" cy="39744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CD655A-D5DB-4E41-AC1E-CF1CD9C3E21D}">
      <dsp:nvSpPr>
        <dsp:cNvPr id="0" name=""/>
        <dsp:cNvSpPr/>
      </dsp:nvSpPr>
      <dsp:spPr>
        <a:xfrm>
          <a:off x="4157" y="99334"/>
          <a:ext cx="2499632" cy="432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 dirty="0" err="1">
              <a:latin typeface="Cambria" panose="02040503050406030204" pitchFamily="18" charset="0"/>
              <a:ea typeface="Cambria" panose="02040503050406030204" pitchFamily="18" charset="0"/>
            </a:rPr>
            <a:t>Analys</a:t>
          </a:r>
          <a:endParaRPr lang="fi-FI" sz="15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157" y="99334"/>
        <a:ext cx="2499632" cy="432000"/>
      </dsp:txXfrm>
    </dsp:sp>
    <dsp:sp modelId="{37644594-DE64-C744-96D5-93AB4D1A80D0}">
      <dsp:nvSpPr>
        <dsp:cNvPr id="0" name=""/>
        <dsp:cNvSpPr/>
      </dsp:nvSpPr>
      <dsp:spPr>
        <a:xfrm>
          <a:off x="4157" y="531334"/>
          <a:ext cx="2499632" cy="411750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sv-SE" sz="1500" kern="1200" dirty="0">
              <a:latin typeface="Cambria" panose="02040503050406030204" pitchFamily="18" charset="0"/>
              <a:ea typeface="Cambria" panose="02040503050406030204" pitchFamily="18" charset="0"/>
            </a:rPr>
            <a:t>När företaget saknar tidigare erfarenhet av systematiskt styrelsearbete</a:t>
          </a: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500" kern="1200" dirty="0">
              <a:latin typeface="Cambria" panose="02040503050406030204" pitchFamily="18" charset="0"/>
              <a:ea typeface="Cambria" panose="02040503050406030204" pitchFamily="18" charset="0"/>
            </a:rPr>
            <a:t>Systematisk analys av behovet av utveckling av styrelsearbetet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500" kern="1200" dirty="0">
              <a:latin typeface="Cambria" panose="02040503050406030204" pitchFamily="18" charset="0"/>
              <a:ea typeface="Cambria" panose="02040503050406030204" pitchFamily="18" charset="0"/>
            </a:rPr>
            <a:t>Möte med expert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sv-SE" sz="1500" kern="1200" dirty="0">
              <a:latin typeface="Cambria" panose="02040503050406030204" pitchFamily="18" charset="0"/>
              <a:ea typeface="Cambria" panose="02040503050406030204" pitchFamily="18" charset="0"/>
            </a:rPr>
            <a:t>Skriftlig rapport (även som stöd för rekryteringsprocessen och ytterligare information till kandidater)</a:t>
          </a: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157" y="531334"/>
        <a:ext cx="2499632" cy="4117500"/>
      </dsp:txXfrm>
    </dsp:sp>
    <dsp:sp modelId="{B4DA09B1-71A1-9F43-88DD-E99CC07F3105}">
      <dsp:nvSpPr>
        <dsp:cNvPr id="0" name=""/>
        <dsp:cNvSpPr/>
      </dsp:nvSpPr>
      <dsp:spPr>
        <a:xfrm>
          <a:off x="2853737" y="99334"/>
          <a:ext cx="2499632" cy="432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 dirty="0" err="1">
              <a:latin typeface="Cambria" panose="02040503050406030204" pitchFamily="18" charset="0"/>
              <a:ea typeface="Cambria" panose="02040503050406030204" pitchFamily="18" charset="0"/>
            </a:rPr>
            <a:t>Grundsökning</a:t>
          </a:r>
          <a:endParaRPr lang="fi-FI" sz="15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2853737" y="99334"/>
        <a:ext cx="2499632" cy="432000"/>
      </dsp:txXfrm>
    </dsp:sp>
    <dsp:sp modelId="{AE432DBF-8004-7C46-99FD-8F5A89B7F1E2}">
      <dsp:nvSpPr>
        <dsp:cNvPr id="0" name=""/>
        <dsp:cNvSpPr/>
      </dsp:nvSpPr>
      <dsp:spPr>
        <a:xfrm>
          <a:off x="2853737" y="531334"/>
          <a:ext cx="2499632" cy="411750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kern="1200" dirty="0">
              <a:latin typeface="Cambria" panose="02040503050406030204" pitchFamily="18" charset="0"/>
              <a:ea typeface="Cambria" panose="02040503050406030204" pitchFamily="18" charset="0"/>
            </a:rPr>
            <a:t>När företaget har en tydlig uppfattning om kompetenser en styrelsemedlem skall ha</a:t>
          </a: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kern="1200" dirty="0">
              <a:latin typeface="Cambria" panose="02040503050406030204" pitchFamily="18" charset="0"/>
              <a:ea typeface="Cambria" panose="02040503050406030204" pitchFamily="18" charset="0"/>
            </a:rPr>
            <a:t>Rekrytering från Hallituspartnerit Pohjanmaas medlemmar baserat på den utarbetade rekryteringspromemorian</a:t>
          </a: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kern="1200" dirty="0">
              <a:latin typeface="Cambria" panose="02040503050406030204" pitchFamily="18" charset="0"/>
              <a:ea typeface="Cambria" panose="02040503050406030204" pitchFamily="18" charset="0"/>
            </a:rPr>
            <a:t>Information om intresserade kandidater förmedlas till företaget</a:t>
          </a: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500" kern="1200" dirty="0">
              <a:latin typeface="Cambria" panose="02040503050406030204" pitchFamily="18" charset="0"/>
              <a:ea typeface="Cambria" panose="02040503050406030204" pitchFamily="18" charset="0"/>
            </a:rPr>
            <a:t>Företaget gör urvalen</a:t>
          </a:r>
        </a:p>
      </dsp:txBody>
      <dsp:txXfrm>
        <a:off x="2853737" y="531334"/>
        <a:ext cx="2499632" cy="4117500"/>
      </dsp:txXfrm>
    </dsp:sp>
    <dsp:sp modelId="{C2119ADC-8E25-8C45-B080-30C3C6EA5331}">
      <dsp:nvSpPr>
        <dsp:cNvPr id="0" name=""/>
        <dsp:cNvSpPr/>
      </dsp:nvSpPr>
      <dsp:spPr>
        <a:xfrm>
          <a:off x="5703318" y="99334"/>
          <a:ext cx="2499632" cy="432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 dirty="0" err="1">
              <a:latin typeface="Cambria" panose="02040503050406030204" pitchFamily="18" charset="0"/>
              <a:ea typeface="Cambria" panose="02040503050406030204" pitchFamily="18" charset="0"/>
            </a:rPr>
            <a:t>Utökad</a:t>
          </a:r>
          <a:r>
            <a:rPr lang="fi-FI" sz="1500" b="1" kern="1200" dirty="0"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r>
            <a:rPr lang="fi-FI" sz="1500" b="1" kern="1200" dirty="0" err="1">
              <a:latin typeface="Cambria" panose="02040503050406030204" pitchFamily="18" charset="0"/>
              <a:ea typeface="Cambria" panose="02040503050406030204" pitchFamily="18" charset="0"/>
            </a:rPr>
            <a:t>sökning</a:t>
          </a:r>
          <a:endParaRPr lang="fi-FI" sz="15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5703318" y="99334"/>
        <a:ext cx="2499632" cy="432000"/>
      </dsp:txXfrm>
    </dsp:sp>
    <dsp:sp modelId="{EDB893DF-AAB5-F44F-9F13-87FC90C52ED3}">
      <dsp:nvSpPr>
        <dsp:cNvPr id="0" name=""/>
        <dsp:cNvSpPr/>
      </dsp:nvSpPr>
      <dsp:spPr>
        <a:xfrm>
          <a:off x="5703318" y="531334"/>
          <a:ext cx="2499632" cy="411750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kern="1200" dirty="0">
              <a:latin typeface="Cambria" panose="02040503050406030204" pitchFamily="18" charset="0"/>
              <a:ea typeface="Cambria" panose="02040503050406030204" pitchFamily="18" charset="0"/>
            </a:rPr>
            <a:t>När en grundläggande sökning inte hittar en lämplig medlem</a:t>
          </a: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kern="1200" dirty="0">
              <a:latin typeface="Cambria" panose="02040503050406030204" pitchFamily="18" charset="0"/>
              <a:ea typeface="Cambria" panose="02040503050406030204" pitchFamily="18" charset="0"/>
            </a:rPr>
            <a:t>Baserat på analysen och rekryteringspromemorian söks medlemmar nationellt, från olika källor och nätverk</a:t>
          </a: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kern="1200" dirty="0">
              <a:latin typeface="Cambria" panose="02040503050406030204" pitchFamily="18" charset="0"/>
              <a:ea typeface="Cambria" panose="02040503050406030204" pitchFamily="18" charset="0"/>
            </a:rPr>
            <a:t>Information om intresserade kandidater förmedlas till företaget</a:t>
          </a: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500" kern="1200" dirty="0">
              <a:latin typeface="Cambria" panose="02040503050406030204" pitchFamily="18" charset="0"/>
              <a:ea typeface="Cambria" panose="02040503050406030204" pitchFamily="18" charset="0"/>
            </a:rPr>
            <a:t>Företaget gör urvalen</a:t>
          </a:r>
        </a:p>
      </dsp:txBody>
      <dsp:txXfrm>
        <a:off x="5703318" y="531334"/>
        <a:ext cx="2499632" cy="4117500"/>
      </dsp:txXfrm>
    </dsp:sp>
    <dsp:sp modelId="{F1A9FFD4-5609-7F40-9E5D-570CA153988E}">
      <dsp:nvSpPr>
        <dsp:cNvPr id="0" name=""/>
        <dsp:cNvSpPr/>
      </dsp:nvSpPr>
      <dsp:spPr>
        <a:xfrm>
          <a:off x="8552899" y="99334"/>
          <a:ext cx="2499632" cy="432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 dirty="0" err="1">
              <a:latin typeface="Cambria" panose="02040503050406030204" pitchFamily="18" charset="0"/>
              <a:ea typeface="Cambria" panose="02040503050406030204" pitchFamily="18" charset="0"/>
            </a:rPr>
            <a:t>Rekrytering</a:t>
          </a:r>
          <a:endParaRPr lang="fi-FI" sz="15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8552899" y="99334"/>
        <a:ext cx="2499632" cy="432000"/>
      </dsp:txXfrm>
    </dsp:sp>
    <dsp:sp modelId="{62327B4E-D2C9-254D-8AEB-C324E263109E}">
      <dsp:nvSpPr>
        <dsp:cNvPr id="0" name=""/>
        <dsp:cNvSpPr/>
      </dsp:nvSpPr>
      <dsp:spPr>
        <a:xfrm>
          <a:off x="8552899" y="531334"/>
          <a:ext cx="2499632" cy="411750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kern="1200">
              <a:latin typeface="Cambria" panose="02040503050406030204" pitchFamily="18" charset="0"/>
              <a:ea typeface="Cambria" panose="02040503050406030204" pitchFamily="18" charset="0"/>
            </a:rPr>
            <a:t>När företaget vill ha en skräddarsydd eller diskret sökning</a:t>
          </a: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kern="1200" dirty="0">
              <a:latin typeface="Cambria" panose="02040503050406030204" pitchFamily="18" charset="0"/>
              <a:ea typeface="Cambria" panose="02040503050406030204" pitchFamily="18" charset="0"/>
            </a:rPr>
            <a:t>Baserat på analysen och rekryteringspromemorian söks kandidater på överenskommet sätt, offentligt från nätverk eller som en diskret sökning.</a:t>
          </a: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kern="1200" dirty="0">
              <a:latin typeface="Cambria" panose="02040503050406030204" pitchFamily="18" charset="0"/>
              <a:ea typeface="Cambria" panose="02040503050406030204" pitchFamily="18" charset="0"/>
            </a:rPr>
            <a:t>Hallituspartnerit ger sina rekommendationer om de mest lämpliga kandidaterna</a:t>
          </a: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5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500" kern="1200" dirty="0">
              <a:latin typeface="Cambria" panose="02040503050406030204" pitchFamily="18" charset="0"/>
              <a:ea typeface="Cambria" panose="02040503050406030204" pitchFamily="18" charset="0"/>
            </a:rPr>
            <a:t>Företaget gör urvalen</a:t>
          </a:r>
        </a:p>
      </dsp:txBody>
      <dsp:txXfrm>
        <a:off x="8552899" y="531334"/>
        <a:ext cx="2499632" cy="4117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633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444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1279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648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6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0778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5586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7715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446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75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555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788B4-7DB4-44C4-BC4D-993589E2BA6C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549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ohjanmaa.hallituspartnerit.fi/jasene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ohjanmaa.hallituspartnerit.fi/jasenet-2/jaseneksi-hallituspartnereih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pohjanmaa.hallituspartnerit.fi/jasenet/" TargetMode="External"/><Relationship Id="rId5" Type="http://schemas.openxmlformats.org/officeDocument/2006/relationships/hyperlink" Target="https://hallituspartnerit.fi/julkaisut/" TargetMode="External"/><Relationship Id="rId4" Type="http://schemas.openxmlformats.org/officeDocument/2006/relationships/hyperlink" Target="https://hallituspartnerit.fi/hallituspartnerit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ohjanmaa.hallituspartnerit.fi/jasenet-2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/>
          <p:cNvSpPr/>
          <p:nvPr/>
        </p:nvSpPr>
        <p:spPr>
          <a:xfrm>
            <a:off x="0" y="8878"/>
            <a:ext cx="6096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10" y="432787"/>
            <a:ext cx="2205836" cy="1613017"/>
          </a:xfrm>
          <a:prstGeom prst="rect">
            <a:avLst/>
          </a:prstGeom>
        </p:spPr>
      </p:pic>
      <p:sp>
        <p:nvSpPr>
          <p:cNvPr id="7" name="Tekstiruutu 6"/>
          <p:cNvSpPr txBox="1"/>
          <p:nvPr/>
        </p:nvSpPr>
        <p:spPr>
          <a:xfrm>
            <a:off x="670265" y="2045804"/>
            <a:ext cx="411036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Sakkunskap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och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kännedom</a:t>
            </a:r>
            <a:endParaRPr lang="fi-FI" sz="54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r>
              <a:rPr lang="fi-FI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Presentation av </a:t>
            </a:r>
            <a:r>
              <a:rPr lang="fi-FI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HPP:s</a:t>
            </a:r>
            <a:r>
              <a:rPr lang="fi-FI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verksamhet</a:t>
            </a:r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r>
              <a:rPr lang="fi-FI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HHJ-</a:t>
            </a:r>
            <a:r>
              <a:rPr lang="fi-FI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kurs</a:t>
            </a:r>
            <a:r>
              <a:rPr lang="fi-FI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19.05.2025</a:t>
            </a:r>
          </a:p>
          <a:p>
            <a:r>
              <a:rPr lang="fi-FI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Kennet Kronman</a:t>
            </a:r>
            <a:endParaRPr lang="fi-FI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47" r="30715"/>
          <a:stretch/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912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0"/>
            <a:ext cx="12192000" cy="5244981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6164" y="5244981"/>
            <a:ext cx="2205836" cy="16130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741533" y="434719"/>
            <a:ext cx="1031835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HPP:s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ekonomiska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linje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</a:p>
          <a:p>
            <a:endParaRPr lang="fi-FI" sz="20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Föreningen är ideell, men utvecklar "produkter" som kan säljas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Intäkter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Anslutnings- och medlemsavgifter (anslutning 300, årsavgift 200)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Betalda förmedlingsuppdrag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Sponsorsmedlemskap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sv-SE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515" y="5744851"/>
            <a:ext cx="2332643" cy="613277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8504" y="5697157"/>
            <a:ext cx="2019300" cy="742950"/>
          </a:xfrm>
          <a:prstGeom prst="rect">
            <a:avLst/>
          </a:prstGeom>
        </p:spPr>
      </p:pic>
      <p:pic>
        <p:nvPicPr>
          <p:cNvPr id="12" name="Kuva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6412" y="5773926"/>
            <a:ext cx="2270350" cy="67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039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8878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741533" y="355206"/>
            <a:ext cx="10318354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HPP:s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styrelse</a:t>
            </a:r>
            <a:endParaRPr lang="fi-FI" sz="54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Arto Kukkonen, Pallas Rakennus Oy,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ordf</a:t>
            </a: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Mika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Mettalo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, Haverinen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Logistics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Oy,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vice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ordf</a:t>
            </a: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Samuel Broman, Broman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Law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Oy,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medlem</a:t>
            </a: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Terhi Hakola,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Semko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Oy,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medlem</a:t>
            </a: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Tuulia Holkkola, Vaski Group Oy,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medlem</a:t>
            </a: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Pertti Kinnunen,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medlem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, välitysvastaava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Kennet Kronman,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Acosta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Oy,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medlem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Ulla Mäki-Lohiluoma,  Vaasa Parks Oy,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medlem</a:t>
            </a: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Jonne Sandberg, Kokkolan kaupunki,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medlem</a:t>
            </a: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Hanna-Mari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Store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medlem</a:t>
            </a: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Annika Puro-Aho,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verksamhetsledare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styrelsens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sekreterare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(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deltid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) </a:t>
            </a:r>
          </a:p>
          <a:p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  <a:hlinkClick r:id="rId3"/>
              </a:rPr>
              <a:t>https://pohjanmaa.hallituspartnerit.fi/jasenet/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3328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-8878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741533" y="434719"/>
            <a:ext cx="10318354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8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HPP:s</a:t>
            </a:r>
            <a:r>
              <a:rPr lang="fi-FI" sz="48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48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medlemsskap</a:t>
            </a:r>
            <a:r>
              <a:rPr lang="fi-FI" sz="48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48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och</a:t>
            </a:r>
            <a:r>
              <a:rPr lang="fi-FI" sz="48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48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nationell</a:t>
            </a:r>
            <a:r>
              <a:rPr lang="fi-FI" sz="48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48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verksamhet</a:t>
            </a:r>
            <a:endParaRPr lang="fi-FI" sz="48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sz="48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8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Nu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71 </a:t>
            </a:r>
            <a:r>
              <a:rPr lang="fi-FI" sz="28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medlemmar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, </a:t>
            </a:r>
            <a:r>
              <a:rPr lang="fi-FI" sz="28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nationellt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28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ca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1.500 </a:t>
            </a:r>
            <a:r>
              <a:rPr lang="fi-FI" sz="28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medlemmar</a:t>
            </a: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8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HPP:s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28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medlemkriterier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: 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  <a:hlinkClick r:id="rId3"/>
              </a:rPr>
              <a:t>https://pohjanmaa.hallituspartnerit.fi/jasenet-2/jaseneksi-hallituspartnereihin/</a:t>
            </a: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Regionföreningarna är självständiga, men tillhör </a:t>
            </a:r>
            <a:r>
              <a:rPr lang="sv-SE" sz="28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Hallituspartnerit</a:t>
            </a: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-nätverket.</a:t>
            </a:r>
          </a:p>
          <a:p>
            <a:pPr lvl="1"/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  <a:hlinkClick r:id="rId4"/>
              </a:rPr>
              <a:t>https://hallituspartnerit.fi/hallituspartnerit/</a:t>
            </a: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8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Bloggar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: 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  <a:hlinkClick r:id="rId5"/>
              </a:rPr>
              <a:t>https://hallituspartnerit.fi/julkaisut/</a:t>
            </a: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lvl="1"/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  <a:hlinkClick r:id="rId6"/>
              </a:rPr>
              <a:t>https://pohjanmaa.hallituspartnerit.fi/jasenet/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0986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756980" y="1152508"/>
            <a:ext cx="55806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/>
              <a:t>Annika Puro-Aho</a:t>
            </a:r>
            <a:r>
              <a:rPr lang="fi-FI" sz="1600" dirty="0"/>
              <a:t> </a:t>
            </a:r>
          </a:p>
          <a:p>
            <a:r>
              <a:rPr lang="fi-FI" sz="1600" dirty="0"/>
              <a:t>Hallituspartnerit Pohjanmaa ry, </a:t>
            </a:r>
            <a:r>
              <a:rPr lang="fi-FI" sz="1600" dirty="0" err="1"/>
              <a:t>verksamhetsledare</a:t>
            </a:r>
            <a:endParaRPr lang="fi-FI" sz="1600" dirty="0"/>
          </a:p>
          <a:p>
            <a:br>
              <a:rPr lang="fi-FI" sz="1600" dirty="0"/>
            </a:br>
            <a:r>
              <a:rPr lang="fi-FI" sz="1600" dirty="0"/>
              <a:t>DI, KTM, Lean </a:t>
            </a:r>
            <a:r>
              <a:rPr lang="fi-FI" sz="1600" dirty="0" err="1"/>
              <a:t>Six</a:t>
            </a:r>
            <a:r>
              <a:rPr lang="fi-FI" sz="1600" dirty="0"/>
              <a:t> Sigma Black </a:t>
            </a:r>
            <a:r>
              <a:rPr lang="fi-FI" sz="1600" dirty="0" err="1"/>
              <a:t>Belt</a:t>
            </a:r>
            <a:endParaRPr lang="fi-FI" sz="1600" dirty="0"/>
          </a:p>
          <a:p>
            <a:r>
              <a:rPr lang="fi-FI" sz="1600" dirty="0"/>
              <a:t>045-359 8877</a:t>
            </a:r>
          </a:p>
          <a:p>
            <a:r>
              <a:rPr lang="fi-FI" sz="1600" dirty="0"/>
              <a:t>annika.puro-aho@hallituspartnerit.fi</a:t>
            </a:r>
            <a:br>
              <a:rPr lang="fi-FI" sz="1600" dirty="0"/>
            </a:br>
            <a:r>
              <a:rPr lang="fi-FI" sz="1600" dirty="0"/>
              <a:t>https://www.linkedin.com/in/annikapuroaho</a:t>
            </a:r>
          </a:p>
          <a:p>
            <a:br>
              <a:rPr lang="fi-FI" sz="1600" dirty="0"/>
            </a:br>
            <a:endParaRPr lang="fi-FI" sz="1600"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FB6FAD67-6884-469C-AD7A-81F91BDB68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185" y="4243822"/>
            <a:ext cx="2986136" cy="2183611"/>
          </a:xfrm>
          <a:prstGeom prst="rect">
            <a:avLst/>
          </a:prstGeom>
        </p:spPr>
      </p:pic>
      <p:pic>
        <p:nvPicPr>
          <p:cNvPr id="5" name="Kuva 4" descr="Kuva, joka sisältää kohteen Ihmisen kasvot, henkilö, hymy, vaate&#10;&#10;Tekoälyn generoima sisältö voi olla virheellistä.">
            <a:extLst>
              <a:ext uri="{FF2B5EF4-FFF2-40B4-BE49-F238E27FC236}">
                <a16:creationId xmlns:a16="http://schemas.microsoft.com/office/drawing/2014/main" id="{FF6EAFB8-A19F-94E9-46E2-1A6987CC0C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577" y="711913"/>
            <a:ext cx="3984109" cy="3189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218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10" y="237474"/>
            <a:ext cx="2205836" cy="1613017"/>
          </a:xfrm>
          <a:prstGeom prst="rect">
            <a:avLst/>
          </a:prstGeom>
        </p:spPr>
      </p:pic>
      <p:sp>
        <p:nvSpPr>
          <p:cNvPr id="7" name="Tekstiruutu 6"/>
          <p:cNvSpPr txBox="1"/>
          <p:nvPr/>
        </p:nvSpPr>
        <p:spPr>
          <a:xfrm>
            <a:off x="670265" y="1850488"/>
            <a:ext cx="4110361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Hallituspartnerit Pohjanmaa</a:t>
            </a:r>
          </a:p>
          <a:p>
            <a:endParaRPr lang="fi-FI" sz="32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r>
              <a:rPr lang="fi-FI" sz="32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Osaava hallitus – Menestyvä yritys – Elinvoimainen alue</a:t>
            </a:r>
          </a:p>
          <a:p>
            <a:endParaRPr lang="fi-FI" sz="32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r>
              <a:rPr lang="fi-FI" sz="20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”Tärkein voimavaramme ovat ihmiset…”</a:t>
            </a:r>
          </a:p>
          <a:p>
            <a:endParaRPr lang="fi-FI" sz="32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r>
              <a:rPr lang="fi-FI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POHJANMAA.HALLITUSPARTNERIT.FI</a:t>
            </a: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47" r="30715"/>
          <a:stretch/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667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741533" y="434719"/>
            <a:ext cx="1031835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Vision </a:t>
            </a:r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och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Mission</a:t>
            </a: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8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Vision</a:t>
            </a:r>
            <a:b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</a:br>
            <a:r>
              <a:rPr lang="sv-SE" sz="28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Hallituspartnerit</a:t>
            </a: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Pohjanmaa </a:t>
            </a:r>
            <a:r>
              <a:rPr lang="sv-SE" sz="28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ry:s</a:t>
            </a: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vision är att verka i Södra Österbotten, Mellersta Österbotten och Österbotten som en respekterad, känd och inflytelserik aktör som främjar professionellt styrelsearbete i företag.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8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Mission</a:t>
            </a:r>
            <a:b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</a:br>
            <a:r>
              <a:rPr lang="sv-SE" sz="28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Hallituspartnerit</a:t>
            </a: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Pohjanmaa </a:t>
            </a:r>
            <a:r>
              <a:rPr lang="sv-SE" sz="28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ry:s</a:t>
            </a: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mission är att främja professionellt styrelsearbete i företag i Södra Österbotten, Mellersta Österbotten och Österbotten.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Hallituspartnerit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1161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8878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741533" y="434719"/>
            <a:ext cx="1031835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Vad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är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en </a:t>
            </a:r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styrelsepartner</a:t>
            </a: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lvl="2"/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En oberoende styrelsemedlem med kompetens inom styrelsearbete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Medlem i en officiell styrelse eller en så kallad </a:t>
            </a:r>
            <a:r>
              <a:rPr lang="sv-SE" sz="28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advisory</a:t>
            </a: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board (eller expertmedlem/rådgivare i styrelsen)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Person som har genomgått HHJ-kursen och -examen eller har motsvarande kunskaper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Betydande erfarenhet av styrelsearbete, även från andra företag än det egna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Motivation och tid samt oklanderlig bakgrund</a:t>
            </a: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9602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8878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741533" y="434719"/>
            <a:ext cx="1031835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Åt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vem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?</a:t>
            </a:r>
          </a:p>
          <a:p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För utvecklings- och tillväxtorienterade företag av alla storlekar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För företag som står inför betydande förändringar och utmaningar, t.ex.: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sv-SE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Start av export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Generationsskifte och förberedelser för det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Företagsförvärv (både köp och försäljning)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Stora investeringar eller nya, betydande partnerskap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Omorganisering av verksamheten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Hantering av tillväxt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sv-SE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Kris</a:t>
            </a: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0348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8878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478172" y="434719"/>
            <a:ext cx="11056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Val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av </a:t>
            </a:r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styrelsemedlem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- </a:t>
            </a:r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prosessen</a:t>
            </a: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5" name="Kaaviokuva 4">
            <a:extLst>
              <a:ext uri="{FF2B5EF4-FFF2-40B4-BE49-F238E27FC236}">
                <a16:creationId xmlns:a16="http://schemas.microsoft.com/office/drawing/2014/main" id="{9CD33CFE-C04C-4244-A313-BE3A8DE2C1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1938408"/>
              </p:ext>
            </p:extLst>
          </p:nvPr>
        </p:nvGraphicFramePr>
        <p:xfrm>
          <a:off x="587229" y="1585519"/>
          <a:ext cx="10872131" cy="4655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9616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26634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478172" y="434719"/>
            <a:ext cx="110566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Tjänst</a:t>
            </a:r>
            <a:r>
              <a:rPr lang="fi-FI" sz="4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för </a:t>
            </a:r>
            <a:r>
              <a:rPr lang="fi-FI" sz="4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rekrytering</a:t>
            </a:r>
            <a:r>
              <a:rPr lang="fi-FI" sz="4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av </a:t>
            </a:r>
            <a:r>
              <a:rPr lang="fi-FI" sz="4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styrelsemedlem</a:t>
            </a:r>
            <a:endParaRPr lang="fi-FI" sz="4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5" name="Kaaviokuva 4">
            <a:extLst>
              <a:ext uri="{FF2B5EF4-FFF2-40B4-BE49-F238E27FC236}">
                <a16:creationId xmlns:a16="http://schemas.microsoft.com/office/drawing/2014/main" id="{9CD33CFE-C04C-4244-A313-BE3A8DE2C1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0137341"/>
              </p:ext>
            </p:extLst>
          </p:nvPr>
        </p:nvGraphicFramePr>
        <p:xfrm>
          <a:off x="478171" y="1431831"/>
          <a:ext cx="11056689" cy="4748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04027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19BD5A-A097-863D-B6AC-63003D5664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C985366E-595D-B4D5-7279-983589254020}"/>
              </a:ext>
            </a:extLst>
          </p:cNvPr>
          <p:cNvSpPr/>
          <p:nvPr/>
        </p:nvSpPr>
        <p:spPr>
          <a:xfrm>
            <a:off x="0" y="19050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440C540F-574F-DE8D-2406-D69E3350DA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E2432861-C954-6C39-369D-A372A68BF0AB}"/>
              </a:ext>
            </a:extLst>
          </p:cNvPr>
          <p:cNvSpPr txBox="1"/>
          <p:nvPr/>
        </p:nvSpPr>
        <p:spPr>
          <a:xfrm>
            <a:off x="741533" y="615694"/>
            <a:ext cx="1031835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Även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egen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sökning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är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möjlig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:</a:t>
            </a:r>
            <a:endParaRPr lang="fi-FI" sz="14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sz="24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sz="24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r>
              <a:rPr lang="fi-FI" sz="2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  <a:hlinkClick r:id="rId3"/>
              </a:rPr>
              <a:t>https://pohjanmaa.hallituspartnerit.fi/jasenet-2/</a:t>
            </a:r>
            <a:endParaRPr lang="fi-FI" sz="24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sz="24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r>
              <a:rPr lang="sv-SE" sz="2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En lämplig medlem kan också sökas självständigt via vår webbplats.</a:t>
            </a:r>
          </a:p>
          <a:p>
            <a:endParaRPr lang="sv-SE" sz="24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r>
              <a:rPr lang="sv-SE" sz="2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Om en lämplig medlem hittas på detta sätt och ett avtal ingås, tar HPP inte ut någon avgift för sina tjänster (kanske en liten "</a:t>
            </a:r>
            <a:r>
              <a:rPr lang="sv-SE" sz="2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finders</a:t>
            </a:r>
            <a:r>
              <a:rPr lang="sv-SE" sz="2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sv-SE" sz="2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fee</a:t>
            </a:r>
            <a:r>
              <a:rPr lang="sv-SE" sz="2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"...).</a:t>
            </a:r>
            <a:endParaRPr lang="fi-FI" sz="24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4455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741533" y="434719"/>
            <a:ext cx="1031835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Övrig</a:t>
            </a:r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5400" b="1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verksamhet</a:t>
            </a:r>
            <a:endParaRPr lang="fi-FI" sz="14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sz="24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Utbildningar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och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andra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medlemsaktiviteter</a:t>
            </a: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Årliga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Hallitusklubi-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evenemang</a:t>
            </a: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Nationella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Partnerdagar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: 2022 Seinäjoki, 2023 Kouvola, 2024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Björneborg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, 2025 Åbo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Aktivering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;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sänkning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av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tröskeln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;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aktiveringsprojekt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utvidgning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till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nationell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nivå</a:t>
            </a: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Kommunikation</a:t>
            </a: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Nätverkande</a:t>
            </a: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2133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D8B589115F94E4DA559C926CC3DF84B" ma:contentTypeVersion="4" ma:contentTypeDescription="Luo uusi asiakirja." ma:contentTypeScope="" ma:versionID="edd2fe37faab3ca470d6ee5897c357de">
  <xsd:schema xmlns:xsd="http://www.w3.org/2001/XMLSchema" xmlns:xs="http://www.w3.org/2001/XMLSchema" xmlns:p="http://schemas.microsoft.com/office/2006/metadata/properties" xmlns:ns2="14a758b0-80cf-4265-a681-885626bbd93b" targetNamespace="http://schemas.microsoft.com/office/2006/metadata/properties" ma:root="true" ma:fieldsID="eff699ad5a05ec3c1ac8d61a9cc74544" ns2:_="">
    <xsd:import namespace="14a758b0-80cf-4265-a681-885626bbd9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a758b0-80cf-4265-a681-885626bbd9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F29EF3-BEBB-448C-8C84-B0734E85E2EA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8957d333-cd3b-45ff-89ff-52129167d22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51FBF55-6AA6-4A49-B895-DE552C38D9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53E641-D277-4561-BB21-395D190E02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a758b0-80cf-4265-a681-885626bbd9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6432</TotalTime>
  <Words>777</Words>
  <Application>Microsoft Office PowerPoint</Application>
  <PresentationFormat>Widescreen</PresentationFormat>
  <Paragraphs>136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Wingdings</vt:lpstr>
      <vt:lpstr>Office-teema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Paula Erkkilä</dc:creator>
  <cp:lastModifiedBy>Kennet Kronman</cp:lastModifiedBy>
  <cp:revision>70</cp:revision>
  <dcterms:created xsi:type="dcterms:W3CDTF">2018-06-07T05:22:07Z</dcterms:created>
  <dcterms:modified xsi:type="dcterms:W3CDTF">2025-05-08T06:58:47Z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0x0101007D8B589115F94E4DA559C926CC3DF84B</vt:lpwstr>
  </property>
</Properties>
</file>